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9" r:id="rId3"/>
    <p:sldId id="291" r:id="rId4"/>
    <p:sldId id="260" r:id="rId5"/>
    <p:sldId id="278" r:id="rId6"/>
    <p:sldId id="279" r:id="rId7"/>
    <p:sldId id="280" r:id="rId8"/>
    <p:sldId id="281" r:id="rId9"/>
    <p:sldId id="282" r:id="rId10"/>
    <p:sldId id="283" r:id="rId11"/>
    <p:sldId id="284" r:id="rId12"/>
    <p:sldId id="285" r:id="rId13"/>
    <p:sldId id="289" r:id="rId14"/>
    <p:sldId id="286" r:id="rId15"/>
    <p:sldId id="290" r:id="rId16"/>
    <p:sldId id="293" r:id="rId17"/>
    <p:sldId id="274"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ing" id="{1675FE54-2B0E-4F15-B9B3-B955473971B5}">
          <p14:sldIdLst>
            <p14:sldId id="256"/>
          </p14:sldIdLst>
        </p14:section>
        <p14:section name="Introduction" id="{33F8649B-5653-4477-A9FB-FB10609E91B4}">
          <p14:sldIdLst>
            <p14:sldId id="259"/>
            <p14:sldId id="291"/>
            <p14:sldId id="260"/>
            <p14:sldId id="278"/>
            <p14:sldId id="279"/>
            <p14:sldId id="280"/>
            <p14:sldId id="281"/>
            <p14:sldId id="282"/>
            <p14:sldId id="283"/>
            <p14:sldId id="284"/>
            <p14:sldId id="285"/>
            <p14:sldId id="289"/>
            <p14:sldId id="286"/>
            <p14:sldId id="290"/>
            <p14:sldId id="293"/>
          </p14:sldIdLst>
        </p14:section>
        <p14:section name="Ending" id="{397934E7-435F-4B7C-AB66-30820ABABC84}">
          <p14:sldIdLst>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78"/>
    <p:restoredTop sz="94718"/>
  </p:normalViewPr>
  <p:slideViewPr>
    <p:cSldViewPr snapToGrid="0">
      <p:cViewPr varScale="1">
        <p:scale>
          <a:sx n="78" d="100"/>
          <a:sy n="78" d="100"/>
        </p:scale>
        <p:origin x="1238"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677"/>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BDAEA-AC6C-40F9-A62E-0F50DFE43C65}" type="datetimeFigureOut">
              <a:rPr lang="fr-BE" smtClean="0"/>
              <a:t>27-06-24</a:t>
            </a:fld>
            <a:endParaRPr lang="fr-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C8940C-FFAC-42CA-BAE9-4D93D2B219B7}" type="slidenum">
              <a:rPr lang="fr-BE" smtClean="0"/>
              <a:t>‹#›</a:t>
            </a:fld>
            <a:endParaRPr lang="fr-BE"/>
          </a:p>
        </p:txBody>
      </p:sp>
    </p:spTree>
    <p:extLst>
      <p:ext uri="{BB962C8B-B14F-4D97-AF65-F5344CB8AC3E}">
        <p14:creationId xmlns:p14="http://schemas.microsoft.com/office/powerpoint/2010/main" val="3160608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that I learned during the year was that the best thing you can do before starting a project is to not start it. </a:t>
            </a:r>
            <a:br>
              <a:rPr lang="en-US" dirty="0"/>
            </a:br>
            <a:r>
              <a:rPr lang="en-US" dirty="0"/>
              <a:t>Well, let me explain. The best thing that you can do is starting by planning. Developers are lazy and if there is something out there to make their life easier, they will use it. </a:t>
            </a:r>
            <a:br>
              <a:rPr lang="en-US" dirty="0"/>
            </a:br>
            <a:r>
              <a:rPr lang="en-US" dirty="0"/>
              <a:t>That why in the beginning I stated by searching to see if there is a way to make my life easier. And so I stumbled onto Filament.</a:t>
            </a:r>
            <a:endParaRPr lang="fr-BE" dirty="0"/>
          </a:p>
        </p:txBody>
      </p:sp>
      <p:sp>
        <p:nvSpPr>
          <p:cNvPr id="4" name="Slide Number Placeholder 3"/>
          <p:cNvSpPr>
            <a:spLocks noGrp="1"/>
          </p:cNvSpPr>
          <p:nvPr>
            <p:ph type="sldNum" sz="quarter" idx="5"/>
          </p:nvPr>
        </p:nvSpPr>
        <p:spPr/>
        <p:txBody>
          <a:bodyPr/>
          <a:lstStyle/>
          <a:p>
            <a:fld id="{27C8940C-FFAC-42CA-BAE9-4D93D2B219B7}" type="slidenum">
              <a:rPr lang="fr-BE" smtClean="0"/>
              <a:t>1</a:t>
            </a:fld>
            <a:endParaRPr lang="fr-BE"/>
          </a:p>
        </p:txBody>
      </p:sp>
    </p:spTree>
    <p:extLst>
      <p:ext uri="{BB962C8B-B14F-4D97-AF65-F5344CB8AC3E}">
        <p14:creationId xmlns:p14="http://schemas.microsoft.com/office/powerpoint/2010/main" val="30338044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popai.pro/creation/All/Presentation"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jpe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9.jpeg"/><Relationship Id="rId5" Type="http://schemas.openxmlformats.org/officeDocument/2006/relationships/image" Target="../media/image17.jpeg"/><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19.jpeg"/><Relationship Id="rId4" Type="http://schemas.openxmlformats.org/officeDocument/2006/relationships/image" Target="../media/image17.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0" name="tray" descr="/private/var/folders/36/dbscsty91718zqpx4ncfk2tw0000gn/T/com.kingsoft.wpsoffice.mac/picturecompress_20231207102911/output_1.pngoutput_1"/>
          <p:cNvPicPr>
            <a:picLocks noChangeAspect="1"/>
          </p:cNvPicPr>
          <p:nvPr userDrawn="1"/>
        </p:nvPicPr>
        <p:blipFill>
          <a:blip r:embed="rId2" cstate="screen"/>
          <a:srcRect/>
          <a:stretch>
            <a:fillRect/>
          </a:stretch>
        </p:blipFill>
        <p:spPr>
          <a:xfrm>
            <a:off x="-635" y="0"/>
            <a:ext cx="12204000" cy="6875573"/>
          </a:xfrm>
          <a:prstGeom prst="rect">
            <a:avLst/>
          </a:prstGeom>
        </p:spPr>
      </p:pic>
      <p:sp>
        <p:nvSpPr>
          <p:cNvPr id="2" name="body">
            <a:extLst>
              <a:ext uri="{FF2B5EF4-FFF2-40B4-BE49-F238E27FC236}">
                <a16:creationId xmlns:a16="http://schemas.microsoft.com/office/drawing/2014/main" id="{41CA2188-7255-2B19-6F3B-3CF44455796E}"/>
              </a:ext>
            </a:extLst>
          </p:cNvPr>
          <p:cNvSpPr>
            <a:spLocks noGrp="1"/>
          </p:cNvSpPr>
          <p:nvPr>
            <p:ph sz="quarter" idx="10"/>
          </p:nvPr>
        </p:nvSpPr>
        <p:spPr>
          <a:xfrm>
            <a:off x="785495" y="2732400"/>
            <a:ext cx="10810240" cy="2757170"/>
          </a:xfrm>
          <a:prstGeom prst="rect">
            <a:avLst/>
          </a:prstGeom>
          <a:noFill/>
          <a:ln w="12700">
            <a:noFill/>
            <a:prstDash val="solid"/>
          </a:ln>
        </p:spPr>
        <p:txBody>
          <a:bodyPr lIns="95250" tIns="47625" rIns="95250" bIns="47625" anchor="t">
            <a:noAutofit/>
          </a:bodyPr>
          <a:lstStyle>
            <a:lvl1pPr marL="230400" indent="0">
              <a:buNone/>
              <a:defRPr lang="en-US" sz="1600" b="0" i="0" u="none" strike="noStrike" dirty="0">
                <a:solidFill>
                  <a:schemeClr val="bg1"/>
                </a:solidFill>
                <a:latin typeface="PingFang SC" panose="020B0400000000000000" pitchFamily="34" charset="-122"/>
                <a:ea typeface="PingFang SC" panose="020B0400000000000000" pitchFamily="34" charset="-122"/>
              </a:defRPr>
            </a:lvl1pPr>
            <a:lvl2pPr marL="230400" indent="0">
              <a:buNone/>
              <a:defRPr lang="en-US" sz="1600" b="0" i="0" dirty="0">
                <a:solidFill>
                  <a:schemeClr val="bg1"/>
                </a:solidFill>
                <a:latin typeface="PingFang SC" panose="020B0400000000000000" pitchFamily="34" charset="-122"/>
                <a:ea typeface="PingFang SC" panose="020B0400000000000000" pitchFamily="34" charset="-122"/>
              </a:defRPr>
            </a:lvl2pPr>
            <a:lvl3pPr marL="230400" indent="0">
              <a:buFont typeface="Arial" panose="020B0604020202020204" pitchFamily="34" charset="0"/>
              <a:buNone/>
              <a:defRPr lang="en-US" sz="1600" b="0" i="0" dirty="0">
                <a:solidFill>
                  <a:schemeClr val="bg1"/>
                </a:solidFill>
                <a:latin typeface="PingFang SC" panose="020B0400000000000000" pitchFamily="34" charset="-122"/>
                <a:ea typeface="PingFang SC" panose="020B0400000000000000" pitchFamily="34" charset="-122"/>
              </a:defRPr>
            </a:lvl3pPr>
            <a:lvl4pPr marL="230400" indent="0">
              <a:buNone/>
              <a:defRPr lang="en-US" sz="1600" b="0" i="0" dirty="0">
                <a:solidFill>
                  <a:schemeClr val="bg1"/>
                </a:solidFill>
                <a:latin typeface="PingFang SC" panose="020B0400000000000000" pitchFamily="34" charset="-122"/>
                <a:ea typeface="PingFang SC" panose="020B0400000000000000" pitchFamily="34" charset="-122"/>
              </a:defRPr>
            </a:lvl4pPr>
            <a:lvl5pPr marL="230400" indent="0">
              <a:buNone/>
              <a:defRPr lang="en-US" sz="1600" b="0" i="0" dirty="0">
                <a:solidFill>
                  <a:schemeClr val="bg1"/>
                </a:solidFill>
                <a:latin typeface="PingFang SC" panose="020B0400000000000000" pitchFamily="34" charset="-122"/>
                <a:ea typeface="PingFang SC" panose="020B0400000000000000" pitchFamily="34" charset="-122"/>
              </a:defRPr>
            </a:lvl5pPr>
          </a:lstStyle>
          <a:p>
            <a:pPr marL="514350" lvl="0" indent="-28575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header">
            <a:extLst>
              <a:ext uri="{FF2B5EF4-FFF2-40B4-BE49-F238E27FC236}">
                <a16:creationId xmlns:a16="http://schemas.microsoft.com/office/drawing/2014/main" id="{F2F83694-535C-5D14-F4D0-F382B161004F}"/>
              </a:ext>
            </a:extLst>
          </p:cNvPr>
          <p:cNvSpPr>
            <a:spLocks noGrp="1"/>
          </p:cNvSpPr>
          <p:nvPr>
            <p:ph type="title"/>
          </p:nvPr>
        </p:nvSpPr>
        <p:spPr>
          <a:xfrm>
            <a:off x="795020" y="698400"/>
            <a:ext cx="10800080" cy="1805305"/>
          </a:xfrm>
          <a:prstGeom prst="rect">
            <a:avLst/>
          </a:prstGeom>
          <a:noFill/>
          <a:ln w="12700">
            <a:noFill/>
            <a:prstDash val="solid"/>
          </a:ln>
        </p:spPr>
        <p:txBody>
          <a:bodyPr lIns="95250" tIns="47625" rIns="95250" bIns="47625" anchor="b">
            <a:noAutofit/>
          </a:bodyPr>
          <a:lstStyle>
            <a:lvl1pPr>
              <a:lnSpc>
                <a:spcPts val="6060"/>
              </a:lnSpc>
              <a:defRPr lang="en-US" sz="4800" b="0" i="0" u="none" strike="noStrike" dirty="0">
                <a:solidFill>
                  <a:schemeClr val="bg1"/>
                </a:solidFill>
                <a:latin typeface="PingFang SC Medium" panose="020B0400000000000000" pitchFamily="34" charset="-122"/>
                <a:ea typeface="PingFang SC Medium" panose="020B0400000000000000" pitchFamily="34" charset="-122"/>
                <a:cs typeface="+mn-cs"/>
              </a:defRPr>
            </a:lvl1pPr>
          </a:lstStyle>
          <a:p>
            <a:pPr marL="228600" lvl="0" indent="0">
              <a:spcBef>
                <a:spcPts val="1000"/>
              </a:spcBef>
              <a:buFont typeface="Arial" panose="020B0604020202090204" pitchFamily="34" charset="0"/>
            </a:pPr>
            <a:r>
              <a:rPr lang="en-US"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ow-pro-list">
    <p:spTree>
      <p:nvGrpSpPr>
        <p:cNvPr id="1" name=""/>
        <p:cNvGrpSpPr/>
        <p:nvPr/>
      </p:nvGrpSpPr>
      <p:grpSpPr>
        <a:xfrm>
          <a:off x="0" y="0"/>
          <a:ext cx="0" cy="0"/>
          <a:chOff x="0" y="0"/>
          <a:chExt cx="0" cy="0"/>
        </a:xfrm>
      </p:grpSpPr>
      <p:pic>
        <p:nvPicPr>
          <p:cNvPr id="4" name="background" descr="/Users/ryesun/Downloads/dark-cover.pngdark-cover"/>
          <p:cNvPicPr>
            <a:picLocks noChangeAspect="1"/>
          </p:cNvPicPr>
          <p:nvPr userDrawn="1"/>
        </p:nvPicPr>
        <p:blipFill>
          <a:blip r:embed="rId2" cstate="screen"/>
          <a:srcRect/>
          <a:stretch>
            <a:fillRect/>
          </a:stretch>
        </p:blipFill>
        <p:spPr>
          <a:xfrm>
            <a:off x="-18857" y="-16200"/>
            <a:ext cx="12229714" cy="6890400"/>
          </a:xfrm>
          <a:prstGeom prst="rect">
            <a:avLst/>
          </a:prstGeom>
          <a:noFill/>
          <a:ln>
            <a:noFill/>
          </a:ln>
        </p:spPr>
      </p:pic>
      <p:pic>
        <p:nvPicPr>
          <p:cNvPr id="16" name="shape3"/>
          <p:cNvPicPr>
            <a:picLocks noChangeAspect="1"/>
          </p:cNvPicPr>
          <p:nvPr userDrawn="1"/>
        </p:nvPicPr>
        <p:blipFill>
          <a:blip r:embed="rId3" cstate="screen"/>
          <a:srcRect/>
          <a:stretch>
            <a:fillRect/>
          </a:stretch>
        </p:blipFill>
        <p:spPr>
          <a:xfrm>
            <a:off x="8115111" y="1965229"/>
            <a:ext cx="3128316" cy="3873154"/>
          </a:xfrm>
          <a:prstGeom prst="rect">
            <a:avLst/>
          </a:prstGeom>
        </p:spPr>
      </p:pic>
      <p:pic>
        <p:nvPicPr>
          <p:cNvPr id="11" name="shape2"/>
          <p:cNvPicPr>
            <a:picLocks noChangeAspect="1"/>
          </p:cNvPicPr>
          <p:nvPr userDrawn="1"/>
        </p:nvPicPr>
        <p:blipFill>
          <a:blip r:embed="rId4" cstate="screen"/>
          <a:srcRect/>
          <a:stretch>
            <a:fillRect/>
          </a:stretch>
        </p:blipFill>
        <p:spPr>
          <a:xfrm>
            <a:off x="4488292" y="1989662"/>
            <a:ext cx="3114392" cy="3870744"/>
          </a:xfrm>
          <a:prstGeom prst="rect">
            <a:avLst/>
          </a:prstGeom>
        </p:spPr>
      </p:pic>
      <p:pic>
        <p:nvPicPr>
          <p:cNvPr id="5" name="shape1"/>
          <p:cNvPicPr>
            <a:picLocks noChangeAspect="1"/>
          </p:cNvPicPr>
          <p:nvPr userDrawn="1"/>
        </p:nvPicPr>
        <p:blipFill>
          <a:blip r:embed="rId5" cstate="screen"/>
          <a:srcRect/>
          <a:stretch>
            <a:fillRect/>
          </a:stretch>
        </p:blipFill>
        <p:spPr>
          <a:xfrm>
            <a:off x="918297" y="1981689"/>
            <a:ext cx="3119716" cy="3862506"/>
          </a:xfrm>
          <a:prstGeom prst="rect">
            <a:avLst/>
          </a:prstGeom>
        </p:spPr>
      </p:pic>
      <p:sp>
        <p:nvSpPr>
          <p:cNvPr id="3" name="header"/>
          <p:cNvSpPr>
            <a:spLocks noGrp="1"/>
          </p:cNvSpPr>
          <p:nvPr>
            <p:ph type="title"/>
          </p:nvPr>
        </p:nvSpPr>
        <p:spPr>
          <a:xfrm>
            <a:off x="814740" y="374250"/>
            <a:ext cx="10800000" cy="615600"/>
          </a:xfrm>
          <a:prstGeom prst="rect">
            <a:avLst/>
          </a:prstGeom>
        </p:spPr>
        <p:txBody>
          <a:bodyPr anchor="ctr" anchorCtr="0"/>
          <a:lstStyle>
            <a:lvl1pPr algn="l">
              <a:defRPr lang="en-US" sz="3600" b="0" i="0" kern="1200" dirty="0">
                <a:solidFill>
                  <a:schemeClr val="bg1"/>
                </a:solidFill>
                <a:latin typeface="PingFang SC Medium" panose="020B0400000000000000" pitchFamily="34" charset="-122"/>
                <a:ea typeface="+mj-ea"/>
                <a:cs typeface="Poppins SemiBold" panose="00000A00000000000000" charset="0"/>
              </a:defRPr>
            </a:lvl1pPr>
          </a:lstStyle>
          <a:p>
            <a:r>
              <a:rPr lang="en-US" dirty="0"/>
              <a:t>Click to edit Master title style</a:t>
            </a:r>
          </a:p>
        </p:txBody>
      </p:sp>
      <p:sp>
        <p:nvSpPr>
          <p:cNvPr id="13" name="body1"/>
          <p:cNvSpPr>
            <a:spLocks noGrp="1"/>
          </p:cNvSpPr>
          <p:nvPr>
            <p:ph sz="quarter" idx="10"/>
          </p:nvPr>
        </p:nvSpPr>
        <p:spPr>
          <a:xfrm>
            <a:off x="918297" y="2015369"/>
            <a:ext cx="3119718" cy="3861022"/>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19" name="body3"/>
          <p:cNvSpPr>
            <a:spLocks noGrp="1"/>
          </p:cNvSpPr>
          <p:nvPr>
            <p:ph sz="quarter" idx="17"/>
          </p:nvPr>
        </p:nvSpPr>
        <p:spPr>
          <a:xfrm>
            <a:off x="8115110" y="1999384"/>
            <a:ext cx="3128318" cy="3861022"/>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12" name="body2"/>
          <p:cNvSpPr>
            <a:spLocks noGrp="1"/>
          </p:cNvSpPr>
          <p:nvPr>
            <p:ph sz="quarter" idx="19"/>
          </p:nvPr>
        </p:nvSpPr>
        <p:spPr>
          <a:xfrm>
            <a:off x="4484299" y="2015369"/>
            <a:ext cx="3119718" cy="3861022"/>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2" name="number1">
            <a:extLst>
              <a:ext uri="{FF2B5EF4-FFF2-40B4-BE49-F238E27FC236}">
                <a16:creationId xmlns:a16="http://schemas.microsoft.com/office/drawing/2014/main" id="{7E66FBDC-26ED-0EA7-ACA8-D1A92AC10E86}"/>
              </a:ext>
            </a:extLst>
          </p:cNvPr>
          <p:cNvSpPr>
            <a:spLocks noGrp="1"/>
          </p:cNvSpPr>
          <p:nvPr>
            <p:ph sz="quarter" idx="21"/>
          </p:nvPr>
        </p:nvSpPr>
        <p:spPr>
          <a:xfrm>
            <a:off x="1009390" y="2628245"/>
            <a:ext cx="2942610" cy="615315"/>
          </a:xfrm>
          <a:prstGeom prst="rect">
            <a:avLst/>
          </a:prstGeom>
        </p:spPr>
        <p:txBody>
          <a:bodyPr/>
          <a:lstStyle>
            <a:lvl1pPr marL="0" indent="0" algn="l">
              <a:lnSpc>
                <a:spcPct val="100000"/>
              </a:lnSpc>
              <a:buNone/>
              <a:defRPr lang="en-US" sz="4800" b="0" i="0" kern="1200" dirty="0">
                <a:solidFill>
                  <a:schemeClr val="bg1">
                    <a:alpha val="80000"/>
                  </a:schemeClr>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6" name="number2">
            <a:extLst>
              <a:ext uri="{FF2B5EF4-FFF2-40B4-BE49-F238E27FC236}">
                <a16:creationId xmlns:a16="http://schemas.microsoft.com/office/drawing/2014/main" id="{80F331E3-56C8-91C8-6CE5-8500CD6A4DE2}"/>
              </a:ext>
            </a:extLst>
          </p:cNvPr>
          <p:cNvSpPr>
            <a:spLocks noGrp="1"/>
          </p:cNvSpPr>
          <p:nvPr>
            <p:ph sz="quarter" idx="22"/>
          </p:nvPr>
        </p:nvSpPr>
        <p:spPr>
          <a:xfrm>
            <a:off x="4572853" y="2642122"/>
            <a:ext cx="2942610" cy="615315"/>
          </a:xfrm>
          <a:prstGeom prst="rect">
            <a:avLst/>
          </a:prstGeom>
        </p:spPr>
        <p:txBody>
          <a:bodyPr/>
          <a:lstStyle>
            <a:lvl1pPr marL="0" indent="0" algn="l">
              <a:lnSpc>
                <a:spcPct val="100000"/>
              </a:lnSpc>
              <a:buNone/>
              <a:defRPr lang="en-US" sz="4800" b="0" i="0" kern="120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8" name="number3">
            <a:extLst>
              <a:ext uri="{FF2B5EF4-FFF2-40B4-BE49-F238E27FC236}">
                <a16:creationId xmlns:a16="http://schemas.microsoft.com/office/drawing/2014/main" id="{75BAC9B1-24D1-685E-9753-049C03C7C460}"/>
              </a:ext>
            </a:extLst>
          </p:cNvPr>
          <p:cNvSpPr>
            <a:spLocks noGrp="1"/>
          </p:cNvSpPr>
          <p:nvPr>
            <p:ph sz="quarter" idx="23"/>
          </p:nvPr>
        </p:nvSpPr>
        <p:spPr>
          <a:xfrm>
            <a:off x="8207964" y="2642122"/>
            <a:ext cx="2942610" cy="615315"/>
          </a:xfrm>
          <a:prstGeom prst="rect">
            <a:avLst/>
          </a:prstGeom>
        </p:spPr>
        <p:txBody>
          <a:bodyPr/>
          <a:lstStyle>
            <a:lvl1pPr marL="0" indent="0" algn="l">
              <a:lnSpc>
                <a:spcPct val="100000"/>
              </a:lnSpc>
              <a:buNone/>
              <a:defRPr lang="en-US" sz="4800" b="0" i="0" kern="1200" dirty="0">
                <a:solidFill>
                  <a:schemeClr val="bg1">
                    <a:alpha val="80000"/>
                  </a:schemeClr>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Tree>
    <p:extLst>
      <p:ext uri="{BB962C8B-B14F-4D97-AF65-F5344CB8AC3E}">
        <p14:creationId xmlns:p14="http://schemas.microsoft.com/office/powerpoint/2010/main" val="4285767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w-list">
    <p:spTree>
      <p:nvGrpSpPr>
        <p:cNvPr id="1" name=""/>
        <p:cNvGrpSpPr/>
        <p:nvPr/>
      </p:nvGrpSpPr>
      <p:grpSpPr>
        <a:xfrm>
          <a:off x="0" y="0"/>
          <a:ext cx="0" cy="0"/>
          <a:chOff x="0" y="0"/>
          <a:chExt cx="0" cy="0"/>
        </a:xfrm>
      </p:grpSpPr>
      <p:pic>
        <p:nvPicPr>
          <p:cNvPr id="4" name="background" descr="/Users/ryesun/Downloads/dark-cover.pngdark-cover"/>
          <p:cNvPicPr>
            <a:picLocks noChangeAspect="1"/>
          </p:cNvPicPr>
          <p:nvPr userDrawn="1"/>
        </p:nvPicPr>
        <p:blipFill>
          <a:blip r:embed="rId2" cstate="screen"/>
          <a:srcRect/>
          <a:stretch>
            <a:fillRect/>
          </a:stretch>
        </p:blipFill>
        <p:spPr>
          <a:xfrm>
            <a:off x="-18857" y="-16200"/>
            <a:ext cx="12229714" cy="6890400"/>
          </a:xfrm>
          <a:prstGeom prst="rect">
            <a:avLst/>
          </a:prstGeom>
        </p:spPr>
      </p:pic>
      <p:sp>
        <p:nvSpPr>
          <p:cNvPr id="3" name="header"/>
          <p:cNvSpPr>
            <a:spLocks noGrp="1"/>
          </p:cNvSpPr>
          <p:nvPr>
            <p:ph type="title"/>
          </p:nvPr>
        </p:nvSpPr>
        <p:spPr>
          <a:xfrm>
            <a:off x="814740" y="374250"/>
            <a:ext cx="10800000" cy="615600"/>
          </a:xfrm>
          <a:prstGeom prst="rect">
            <a:avLst/>
          </a:prstGeom>
        </p:spPr>
        <p:txBody>
          <a:bodyPr anchor="ctr" anchorCtr="0"/>
          <a:lstStyle>
            <a:lvl1pPr>
              <a:defRPr lang="en-US" sz="3600" b="0" i="0" dirty="0">
                <a:solidFill>
                  <a:schemeClr val="bg1"/>
                </a:solidFill>
                <a:latin typeface="PingFang SC Medium" panose="020B0400000000000000" pitchFamily="34" charset="-122"/>
                <a:cs typeface="Poppins SemiBold" panose="00000A00000000000000" charset="0"/>
              </a:defRPr>
            </a:lvl1pPr>
          </a:lstStyle>
          <a:p>
            <a:pPr lvl="0"/>
            <a:r>
              <a:rPr lang="en-US" dirty="0"/>
              <a:t>Click to edit Master title style</a:t>
            </a:r>
          </a:p>
        </p:txBody>
      </p:sp>
      <p:pic>
        <p:nvPicPr>
          <p:cNvPr id="2" name="shape3">
            <a:extLst>
              <a:ext uri="{FF2B5EF4-FFF2-40B4-BE49-F238E27FC236}">
                <a16:creationId xmlns:a16="http://schemas.microsoft.com/office/drawing/2014/main" id="{A4455B94-D81D-0ACF-D454-D639D21EB139}"/>
              </a:ext>
            </a:extLst>
          </p:cNvPr>
          <p:cNvPicPr>
            <a:picLocks noChangeAspect="1"/>
          </p:cNvPicPr>
          <p:nvPr userDrawn="1"/>
        </p:nvPicPr>
        <p:blipFill>
          <a:blip r:embed="rId3" cstate="screen"/>
          <a:srcRect/>
          <a:stretch>
            <a:fillRect/>
          </a:stretch>
        </p:blipFill>
        <p:spPr>
          <a:xfrm>
            <a:off x="8115111" y="1965229"/>
            <a:ext cx="3128316" cy="3873154"/>
          </a:xfrm>
          <a:prstGeom prst="rect">
            <a:avLst/>
          </a:prstGeom>
        </p:spPr>
      </p:pic>
      <p:pic>
        <p:nvPicPr>
          <p:cNvPr id="5" name="shape2">
            <a:extLst>
              <a:ext uri="{FF2B5EF4-FFF2-40B4-BE49-F238E27FC236}">
                <a16:creationId xmlns:a16="http://schemas.microsoft.com/office/drawing/2014/main" id="{FB521995-AD36-3170-C3D4-771C91F84451}"/>
              </a:ext>
            </a:extLst>
          </p:cNvPr>
          <p:cNvPicPr>
            <a:picLocks noChangeAspect="1"/>
          </p:cNvPicPr>
          <p:nvPr userDrawn="1"/>
        </p:nvPicPr>
        <p:blipFill>
          <a:blip r:embed="rId4" cstate="screen"/>
          <a:srcRect/>
          <a:stretch>
            <a:fillRect/>
          </a:stretch>
        </p:blipFill>
        <p:spPr>
          <a:xfrm>
            <a:off x="4488292" y="1989662"/>
            <a:ext cx="3114392" cy="3870744"/>
          </a:xfrm>
          <a:prstGeom prst="rect">
            <a:avLst/>
          </a:prstGeom>
        </p:spPr>
      </p:pic>
      <p:pic>
        <p:nvPicPr>
          <p:cNvPr id="6" name="shape1">
            <a:extLst>
              <a:ext uri="{FF2B5EF4-FFF2-40B4-BE49-F238E27FC236}">
                <a16:creationId xmlns:a16="http://schemas.microsoft.com/office/drawing/2014/main" id="{78B6A46C-F6C2-95DA-3F74-EE9123408EE5}"/>
              </a:ext>
            </a:extLst>
          </p:cNvPr>
          <p:cNvPicPr>
            <a:picLocks noChangeAspect="1"/>
          </p:cNvPicPr>
          <p:nvPr userDrawn="1"/>
        </p:nvPicPr>
        <p:blipFill>
          <a:blip r:embed="rId5" cstate="screen"/>
          <a:srcRect/>
          <a:stretch>
            <a:fillRect/>
          </a:stretch>
        </p:blipFill>
        <p:spPr>
          <a:xfrm>
            <a:off x="918297" y="1981689"/>
            <a:ext cx="3119716" cy="3862506"/>
          </a:xfrm>
          <a:prstGeom prst="rect">
            <a:avLst/>
          </a:prstGeom>
        </p:spPr>
      </p:pic>
      <p:sp>
        <p:nvSpPr>
          <p:cNvPr id="7" name="body1">
            <a:extLst>
              <a:ext uri="{FF2B5EF4-FFF2-40B4-BE49-F238E27FC236}">
                <a16:creationId xmlns:a16="http://schemas.microsoft.com/office/drawing/2014/main" id="{37323B6E-EC6E-A7EB-9B42-EDD62206ACA8}"/>
              </a:ext>
            </a:extLst>
          </p:cNvPr>
          <p:cNvSpPr>
            <a:spLocks noGrp="1"/>
          </p:cNvSpPr>
          <p:nvPr>
            <p:ph sz="quarter" idx="10"/>
          </p:nvPr>
        </p:nvSpPr>
        <p:spPr>
          <a:xfrm>
            <a:off x="918297" y="2015369"/>
            <a:ext cx="3119718" cy="3861022"/>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8" name="body3">
            <a:extLst>
              <a:ext uri="{FF2B5EF4-FFF2-40B4-BE49-F238E27FC236}">
                <a16:creationId xmlns:a16="http://schemas.microsoft.com/office/drawing/2014/main" id="{A59B68C7-BF82-7B54-3DFC-CAFC8AB66FD2}"/>
              </a:ext>
            </a:extLst>
          </p:cNvPr>
          <p:cNvSpPr>
            <a:spLocks noGrp="1"/>
          </p:cNvSpPr>
          <p:nvPr>
            <p:ph sz="quarter" idx="17"/>
          </p:nvPr>
        </p:nvSpPr>
        <p:spPr>
          <a:xfrm>
            <a:off x="8115110" y="1999384"/>
            <a:ext cx="3128318" cy="3861022"/>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9" name="body2">
            <a:extLst>
              <a:ext uri="{FF2B5EF4-FFF2-40B4-BE49-F238E27FC236}">
                <a16:creationId xmlns:a16="http://schemas.microsoft.com/office/drawing/2014/main" id="{5808DE1B-94FA-7AD8-40A0-BCCBC67BB71A}"/>
              </a:ext>
            </a:extLst>
          </p:cNvPr>
          <p:cNvSpPr>
            <a:spLocks noGrp="1"/>
          </p:cNvSpPr>
          <p:nvPr>
            <p:ph sz="quarter" idx="19"/>
          </p:nvPr>
        </p:nvSpPr>
        <p:spPr>
          <a:xfrm>
            <a:off x="4484299" y="2015369"/>
            <a:ext cx="3119718" cy="3861022"/>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10" name="number1">
            <a:extLst>
              <a:ext uri="{FF2B5EF4-FFF2-40B4-BE49-F238E27FC236}">
                <a16:creationId xmlns:a16="http://schemas.microsoft.com/office/drawing/2014/main" id="{D811C3D7-314D-BDE4-2F9D-9008332F22BC}"/>
              </a:ext>
            </a:extLst>
          </p:cNvPr>
          <p:cNvSpPr>
            <a:spLocks noGrp="1"/>
          </p:cNvSpPr>
          <p:nvPr>
            <p:ph sz="quarter" idx="21"/>
          </p:nvPr>
        </p:nvSpPr>
        <p:spPr>
          <a:xfrm>
            <a:off x="1009390" y="2628245"/>
            <a:ext cx="2942610" cy="615315"/>
          </a:xfrm>
          <a:prstGeom prst="rect">
            <a:avLst/>
          </a:prstGeom>
        </p:spPr>
        <p:txBody>
          <a:bodyPr/>
          <a:lstStyle>
            <a:lvl1pPr marL="0" indent="0" algn="l">
              <a:lnSpc>
                <a:spcPct val="100000"/>
              </a:lnSpc>
              <a:buNone/>
              <a:defRPr lang="en-US" sz="4800" b="0" i="0" kern="1200" dirty="0">
                <a:solidFill>
                  <a:schemeClr val="bg1">
                    <a:alpha val="80000"/>
                  </a:schemeClr>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11" name="number2">
            <a:extLst>
              <a:ext uri="{FF2B5EF4-FFF2-40B4-BE49-F238E27FC236}">
                <a16:creationId xmlns:a16="http://schemas.microsoft.com/office/drawing/2014/main" id="{E6272825-FDC8-D69B-17D3-BE7CAF4117DD}"/>
              </a:ext>
            </a:extLst>
          </p:cNvPr>
          <p:cNvSpPr>
            <a:spLocks noGrp="1"/>
          </p:cNvSpPr>
          <p:nvPr>
            <p:ph sz="quarter" idx="22"/>
          </p:nvPr>
        </p:nvSpPr>
        <p:spPr>
          <a:xfrm>
            <a:off x="4572853" y="2642122"/>
            <a:ext cx="2942610" cy="615315"/>
          </a:xfrm>
          <a:prstGeom prst="rect">
            <a:avLst/>
          </a:prstGeom>
        </p:spPr>
        <p:txBody>
          <a:bodyPr/>
          <a:lstStyle>
            <a:lvl1pPr marL="0" indent="0" algn="l">
              <a:lnSpc>
                <a:spcPct val="100000"/>
              </a:lnSpc>
              <a:buNone/>
              <a:defRPr lang="en-US" sz="4800" b="0" i="0" kern="120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12" name="number3">
            <a:extLst>
              <a:ext uri="{FF2B5EF4-FFF2-40B4-BE49-F238E27FC236}">
                <a16:creationId xmlns:a16="http://schemas.microsoft.com/office/drawing/2014/main" id="{2203F387-8EC4-372E-692B-F4D395F47D38}"/>
              </a:ext>
            </a:extLst>
          </p:cNvPr>
          <p:cNvSpPr>
            <a:spLocks noGrp="1"/>
          </p:cNvSpPr>
          <p:nvPr>
            <p:ph sz="quarter" idx="23"/>
          </p:nvPr>
        </p:nvSpPr>
        <p:spPr>
          <a:xfrm>
            <a:off x="8207964" y="2642122"/>
            <a:ext cx="2942610" cy="615315"/>
          </a:xfrm>
          <a:prstGeom prst="rect">
            <a:avLst/>
          </a:prstGeom>
        </p:spPr>
        <p:txBody>
          <a:bodyPr/>
          <a:lstStyle>
            <a:lvl1pPr marL="0" indent="0" algn="l">
              <a:lnSpc>
                <a:spcPct val="100000"/>
              </a:lnSpc>
              <a:buNone/>
              <a:defRPr lang="en-US" sz="4800" b="0" i="0" kern="1200" dirty="0">
                <a:solidFill>
                  <a:schemeClr val="bg1">
                    <a:alpha val="80000"/>
                  </a:schemeClr>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w-pro-list2">
    <p:spTree>
      <p:nvGrpSpPr>
        <p:cNvPr id="1" name=""/>
        <p:cNvGrpSpPr/>
        <p:nvPr/>
      </p:nvGrpSpPr>
      <p:grpSpPr>
        <a:xfrm>
          <a:off x="0" y="0"/>
          <a:ext cx="0" cy="0"/>
          <a:chOff x="0" y="0"/>
          <a:chExt cx="0" cy="0"/>
        </a:xfrm>
      </p:grpSpPr>
      <p:pic>
        <p:nvPicPr>
          <p:cNvPr id="2" name="background" descr="/Users/ryesun/Downloads/dark-cover.pngdark-cover"/>
          <p:cNvPicPr>
            <a:picLocks noChangeAspect="1"/>
          </p:cNvPicPr>
          <p:nvPr userDrawn="1"/>
        </p:nvPicPr>
        <p:blipFill>
          <a:blip r:embed="rId2" cstate="screen"/>
          <a:srcRect/>
          <a:stretch>
            <a:fillRect/>
          </a:stretch>
        </p:blipFill>
        <p:spPr>
          <a:xfrm>
            <a:off x="-18857" y="-16200"/>
            <a:ext cx="12229714" cy="6890400"/>
          </a:xfrm>
          <a:prstGeom prst="rect">
            <a:avLst/>
          </a:prstGeom>
          <a:noFill/>
          <a:ln>
            <a:noFill/>
          </a:ln>
        </p:spPr>
      </p:pic>
      <p:sp>
        <p:nvSpPr>
          <p:cNvPr id="4" name="header"/>
          <p:cNvSpPr>
            <a:spLocks noGrp="1"/>
          </p:cNvSpPr>
          <p:nvPr>
            <p:ph type="title"/>
          </p:nvPr>
        </p:nvSpPr>
        <p:spPr>
          <a:xfrm>
            <a:off x="814740" y="374250"/>
            <a:ext cx="10800000" cy="615600"/>
          </a:xfrm>
          <a:prstGeom prst="rect">
            <a:avLst/>
          </a:prstGeom>
        </p:spPr>
        <p:txBody>
          <a:bodyPr anchor="ctr" anchorCtr="0"/>
          <a:lstStyle>
            <a:lvl1pPr>
              <a:defRPr lang="en-US" sz="3600" b="0" i="0" dirty="0">
                <a:solidFill>
                  <a:schemeClr val="bg1"/>
                </a:solidFill>
                <a:latin typeface="PingFang SC Medium" panose="020B0400000000000000" pitchFamily="34" charset="-122"/>
                <a:cs typeface="Poppins SemiBold" panose="00000A00000000000000" charset="0"/>
              </a:defRPr>
            </a:lvl1pPr>
          </a:lstStyle>
          <a:p>
            <a:pPr lvl="0"/>
            <a:r>
              <a:rPr lang="en-US" dirty="0"/>
              <a:t>Click to edit Master title style</a:t>
            </a:r>
          </a:p>
        </p:txBody>
      </p:sp>
      <p:pic>
        <p:nvPicPr>
          <p:cNvPr id="6" name="shape1"/>
          <p:cNvPicPr>
            <a:picLocks noChangeAspect="1"/>
          </p:cNvPicPr>
          <p:nvPr userDrawn="1"/>
        </p:nvPicPr>
        <p:blipFill>
          <a:blip r:embed="rId3"/>
          <a:srcRect/>
          <a:stretch>
            <a:fillRect/>
          </a:stretch>
        </p:blipFill>
        <p:spPr>
          <a:xfrm>
            <a:off x="884580" y="2028742"/>
            <a:ext cx="4930226" cy="3861021"/>
          </a:xfrm>
          <a:prstGeom prst="rect">
            <a:avLst/>
          </a:prstGeom>
        </p:spPr>
      </p:pic>
      <p:pic>
        <p:nvPicPr>
          <p:cNvPr id="9" name="shape2"/>
          <p:cNvPicPr>
            <a:picLocks noChangeAspect="1"/>
          </p:cNvPicPr>
          <p:nvPr userDrawn="1"/>
        </p:nvPicPr>
        <p:blipFill>
          <a:blip r:embed="rId4"/>
          <a:srcRect/>
          <a:stretch>
            <a:fillRect/>
          </a:stretch>
        </p:blipFill>
        <p:spPr>
          <a:xfrm>
            <a:off x="6377190" y="2028743"/>
            <a:ext cx="4930228" cy="3861021"/>
          </a:xfrm>
          <a:prstGeom prst="rect">
            <a:avLst/>
          </a:prstGeom>
        </p:spPr>
      </p:pic>
      <p:sp>
        <p:nvSpPr>
          <p:cNvPr id="13" name="body1"/>
          <p:cNvSpPr>
            <a:spLocks noGrp="1"/>
          </p:cNvSpPr>
          <p:nvPr>
            <p:ph sz="quarter" idx="10"/>
          </p:nvPr>
        </p:nvSpPr>
        <p:spPr>
          <a:xfrm>
            <a:off x="903514" y="2022938"/>
            <a:ext cx="4911291" cy="3861022"/>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12" name="body2"/>
          <p:cNvSpPr>
            <a:spLocks noGrp="1"/>
          </p:cNvSpPr>
          <p:nvPr>
            <p:ph sz="quarter" idx="19"/>
          </p:nvPr>
        </p:nvSpPr>
        <p:spPr>
          <a:xfrm>
            <a:off x="6346370" y="2022938"/>
            <a:ext cx="4961047" cy="3861022"/>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3" name="number1">
            <a:extLst>
              <a:ext uri="{FF2B5EF4-FFF2-40B4-BE49-F238E27FC236}">
                <a16:creationId xmlns:a16="http://schemas.microsoft.com/office/drawing/2014/main" id="{8321907F-A02D-856F-B310-A3863149F3D0}"/>
              </a:ext>
            </a:extLst>
          </p:cNvPr>
          <p:cNvSpPr>
            <a:spLocks noGrp="1"/>
          </p:cNvSpPr>
          <p:nvPr>
            <p:ph sz="quarter" idx="14"/>
          </p:nvPr>
        </p:nvSpPr>
        <p:spPr>
          <a:xfrm>
            <a:off x="1064254" y="2609957"/>
            <a:ext cx="4570790" cy="615315"/>
          </a:xfrm>
          <a:prstGeom prst="rect">
            <a:avLst/>
          </a:prstGeom>
        </p:spPr>
        <p:txBody>
          <a:bodyPr/>
          <a:lstStyle>
            <a:lvl1pPr marL="0" indent="0" algn="l">
              <a:lnSpc>
                <a:spcPct val="100000"/>
              </a:lnSpc>
              <a:buNone/>
              <a:defRPr lang="en-US" sz="4800" b="0" i="0" kern="1200" dirty="0">
                <a:solidFill>
                  <a:schemeClr val="bg1">
                    <a:alpha val="80000"/>
                  </a:schemeClr>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5" name="number2">
            <a:extLst>
              <a:ext uri="{FF2B5EF4-FFF2-40B4-BE49-F238E27FC236}">
                <a16:creationId xmlns:a16="http://schemas.microsoft.com/office/drawing/2014/main" id="{B1716BC4-DAD5-6F2E-393D-443EB1DADF2A}"/>
              </a:ext>
            </a:extLst>
          </p:cNvPr>
          <p:cNvSpPr>
            <a:spLocks noGrp="1"/>
          </p:cNvSpPr>
          <p:nvPr>
            <p:ph sz="quarter" idx="20"/>
          </p:nvPr>
        </p:nvSpPr>
        <p:spPr>
          <a:xfrm>
            <a:off x="6556909" y="2609957"/>
            <a:ext cx="4570790" cy="615315"/>
          </a:xfrm>
          <a:prstGeom prst="rect">
            <a:avLst/>
          </a:prstGeom>
        </p:spPr>
        <p:txBody>
          <a:bodyPr/>
          <a:lstStyle>
            <a:lvl1pPr marL="0" indent="0" algn="l">
              <a:lnSpc>
                <a:spcPct val="100000"/>
              </a:lnSpc>
              <a:buNone/>
              <a:defRPr lang="en-US" sz="4800" b="0" i="0" kern="120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ow-img-list3">
    <p:spTree>
      <p:nvGrpSpPr>
        <p:cNvPr id="1" name=""/>
        <p:cNvGrpSpPr/>
        <p:nvPr/>
      </p:nvGrpSpPr>
      <p:grpSpPr>
        <a:xfrm>
          <a:off x="0" y="0"/>
          <a:ext cx="0" cy="0"/>
          <a:chOff x="0" y="0"/>
          <a:chExt cx="0" cy="0"/>
        </a:xfrm>
      </p:grpSpPr>
      <p:pic>
        <p:nvPicPr>
          <p:cNvPr id="2" name="background" descr="/Users/ryesun/Downloads/dark-cover.pngdark-cover"/>
          <p:cNvPicPr>
            <a:picLocks noChangeAspect="1"/>
          </p:cNvPicPr>
          <p:nvPr userDrawn="1"/>
        </p:nvPicPr>
        <p:blipFill>
          <a:blip r:embed="rId2" cstate="screen"/>
          <a:srcRect/>
          <a:stretch>
            <a:fillRect/>
          </a:stretch>
        </p:blipFill>
        <p:spPr>
          <a:xfrm>
            <a:off x="-18857" y="0"/>
            <a:ext cx="12229714" cy="6890400"/>
          </a:xfrm>
          <a:prstGeom prst="rect">
            <a:avLst/>
          </a:prstGeom>
          <a:noFill/>
          <a:ln>
            <a:noFill/>
          </a:ln>
        </p:spPr>
      </p:pic>
      <p:sp>
        <p:nvSpPr>
          <p:cNvPr id="5" name="header"/>
          <p:cNvSpPr>
            <a:spLocks noGrp="1"/>
          </p:cNvSpPr>
          <p:nvPr>
            <p:ph type="title"/>
          </p:nvPr>
        </p:nvSpPr>
        <p:spPr>
          <a:xfrm>
            <a:off x="814740" y="374250"/>
            <a:ext cx="10800000" cy="615600"/>
          </a:xfrm>
          <a:prstGeom prst="rect">
            <a:avLst/>
          </a:prstGeom>
        </p:spPr>
        <p:txBody>
          <a:bodyPr anchor="ctr" anchorCtr="0"/>
          <a:lstStyle>
            <a:lvl1pPr>
              <a:defRPr lang="en-US" sz="3600" b="0" i="0" dirty="0">
                <a:solidFill>
                  <a:schemeClr val="bg1"/>
                </a:solidFill>
                <a:latin typeface="PingFang SC Medium" panose="020B0400000000000000" pitchFamily="34" charset="-122"/>
                <a:cs typeface="Poppins SemiBold" panose="00000A00000000000000" charset="0"/>
              </a:defRPr>
            </a:lvl1pPr>
          </a:lstStyle>
          <a:p>
            <a:pPr lvl="0"/>
            <a:r>
              <a:rPr lang="en-US" dirty="0"/>
              <a:t>Click to edit Master title style</a:t>
            </a:r>
          </a:p>
        </p:txBody>
      </p:sp>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sp>
        <p:nvSpPr>
          <p:cNvPr id="26" name="body3"/>
          <p:cNvSpPr>
            <a:spLocks noGrp="1"/>
          </p:cNvSpPr>
          <p:nvPr>
            <p:ph sz="quarter" idx="31"/>
          </p:nvPr>
        </p:nvSpPr>
        <p:spPr>
          <a:xfrm>
            <a:off x="8031895" y="4557032"/>
            <a:ext cx="3276441"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pic>
        <p:nvPicPr>
          <p:cNvPr id="7" name="list-item-img1">
            <a:extLst>
              <a:ext uri="{FF2B5EF4-FFF2-40B4-BE49-F238E27FC236}">
                <a16:creationId xmlns:a16="http://schemas.microsoft.com/office/drawing/2014/main" id="{FD2DC837-2427-41A1-933B-EB85BFE8301E}"/>
              </a:ext>
            </a:extLst>
          </p:cNvPr>
          <p:cNvPicPr>
            <a:picLocks noChangeAspect="1"/>
          </p:cNvPicPr>
          <p:nvPr userDrawn="1"/>
        </p:nvPicPr>
        <p:blipFill>
          <a:blip r:embed="rId3"/>
          <a:srcRect t="1133" b="1133"/>
          <a:stretch/>
        </p:blipFill>
        <p:spPr>
          <a:xfrm>
            <a:off x="883663" y="1924571"/>
            <a:ext cx="3346542" cy="2484370"/>
          </a:xfrm>
          <a:prstGeom prst="roundRect">
            <a:avLst>
              <a:gd name="adj" fmla="val 4281"/>
            </a:avLst>
          </a:prstGeom>
        </p:spPr>
      </p:pic>
      <p:pic>
        <p:nvPicPr>
          <p:cNvPr id="8" name="list-item-img2">
            <a:extLst>
              <a:ext uri="{FF2B5EF4-FFF2-40B4-BE49-F238E27FC236}">
                <a16:creationId xmlns:a16="http://schemas.microsoft.com/office/drawing/2014/main" id="{A3AB6BB6-D423-0624-329A-BA8F28514334}"/>
              </a:ext>
            </a:extLst>
          </p:cNvPr>
          <p:cNvPicPr>
            <a:picLocks noChangeAspect="1"/>
          </p:cNvPicPr>
          <p:nvPr userDrawn="1"/>
        </p:nvPicPr>
        <p:blipFill>
          <a:blip r:embed="rId3"/>
          <a:srcRect t="1133" b="1133"/>
          <a:stretch/>
        </p:blipFill>
        <p:spPr>
          <a:xfrm>
            <a:off x="4451723" y="1941505"/>
            <a:ext cx="3346542" cy="2484370"/>
          </a:xfrm>
          <a:prstGeom prst="roundRect">
            <a:avLst>
              <a:gd name="adj" fmla="val 4281"/>
            </a:avLst>
          </a:prstGeom>
        </p:spPr>
      </p:pic>
      <p:pic>
        <p:nvPicPr>
          <p:cNvPr id="9" name="list-item-img3">
            <a:extLst>
              <a:ext uri="{FF2B5EF4-FFF2-40B4-BE49-F238E27FC236}">
                <a16:creationId xmlns:a16="http://schemas.microsoft.com/office/drawing/2014/main" id="{D398D4F2-FBBF-0FE5-8E80-14A34F354F71}"/>
              </a:ext>
            </a:extLst>
          </p:cNvPr>
          <p:cNvPicPr>
            <a:picLocks noChangeAspect="1"/>
          </p:cNvPicPr>
          <p:nvPr userDrawn="1"/>
        </p:nvPicPr>
        <p:blipFill>
          <a:blip r:embed="rId3"/>
          <a:srcRect t="1133" b="1133"/>
          <a:stretch/>
        </p:blipFill>
        <p:spPr>
          <a:xfrm>
            <a:off x="8019783" y="1950723"/>
            <a:ext cx="3346542" cy="2484370"/>
          </a:xfrm>
          <a:prstGeom prst="roundRect">
            <a:avLst>
              <a:gd name="adj" fmla="val 4281"/>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ow-img-list">
    <p:spTree>
      <p:nvGrpSpPr>
        <p:cNvPr id="1" name=""/>
        <p:cNvGrpSpPr/>
        <p:nvPr/>
      </p:nvGrpSpPr>
      <p:grpSpPr>
        <a:xfrm>
          <a:off x="0" y="0"/>
          <a:ext cx="0" cy="0"/>
          <a:chOff x="0" y="0"/>
          <a:chExt cx="0" cy="0"/>
        </a:xfrm>
      </p:grpSpPr>
      <p:pic>
        <p:nvPicPr>
          <p:cNvPr id="2" name="background" descr="/Users/ryesun/Downloads/dark-cover.pngdark-cover"/>
          <p:cNvPicPr>
            <a:picLocks noChangeAspect="1"/>
          </p:cNvPicPr>
          <p:nvPr userDrawn="1"/>
        </p:nvPicPr>
        <p:blipFill>
          <a:blip r:embed="rId2" cstate="screen"/>
          <a:srcRect/>
          <a:stretch>
            <a:fillRect/>
          </a:stretch>
        </p:blipFill>
        <p:spPr>
          <a:xfrm>
            <a:off x="-18857" y="0"/>
            <a:ext cx="12229714" cy="6890400"/>
          </a:xfrm>
          <a:prstGeom prst="rect">
            <a:avLst/>
          </a:prstGeom>
          <a:noFill/>
          <a:ln>
            <a:noFill/>
          </a:ln>
        </p:spPr>
      </p:pic>
      <p:sp>
        <p:nvSpPr>
          <p:cNvPr id="5" name="header"/>
          <p:cNvSpPr>
            <a:spLocks noGrp="1"/>
          </p:cNvSpPr>
          <p:nvPr>
            <p:ph type="title"/>
          </p:nvPr>
        </p:nvSpPr>
        <p:spPr>
          <a:xfrm>
            <a:off x="814740" y="374250"/>
            <a:ext cx="10800000" cy="615600"/>
          </a:xfrm>
          <a:prstGeom prst="rect">
            <a:avLst/>
          </a:prstGeom>
        </p:spPr>
        <p:txBody>
          <a:bodyPr anchor="ctr" anchorCtr="0"/>
          <a:lstStyle>
            <a:lvl1pPr>
              <a:defRPr lang="en-US" sz="3600" b="0" i="0" dirty="0">
                <a:solidFill>
                  <a:schemeClr val="bg1"/>
                </a:solidFill>
                <a:latin typeface="PingFang SC Medium" panose="020B0400000000000000" pitchFamily="34" charset="-122"/>
                <a:cs typeface="Poppins SemiBold" panose="00000A00000000000000" charset="0"/>
              </a:defRPr>
            </a:lvl1pPr>
          </a:lstStyle>
          <a:p>
            <a:pPr lvl="0"/>
            <a:r>
              <a:rPr lang="en-US" dirty="0"/>
              <a:t>Click to edit Master title style</a:t>
            </a:r>
          </a:p>
        </p:txBody>
      </p:sp>
      <p:sp>
        <p:nvSpPr>
          <p:cNvPr id="11" name="body1"/>
          <p:cNvSpPr>
            <a:spLocks noGrp="1"/>
          </p:cNvSpPr>
          <p:nvPr>
            <p:ph sz="quarter" idx="10"/>
          </p:nvPr>
        </p:nvSpPr>
        <p:spPr>
          <a:xfrm>
            <a:off x="902963" y="4590898"/>
            <a:ext cx="3276442"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sp>
        <p:nvSpPr>
          <p:cNvPr id="24" name="body2"/>
          <p:cNvSpPr>
            <a:spLocks noGrp="1"/>
          </p:cNvSpPr>
          <p:nvPr>
            <p:ph sz="quarter" idx="29"/>
          </p:nvPr>
        </p:nvSpPr>
        <p:spPr>
          <a:xfrm>
            <a:off x="4492830" y="4573965"/>
            <a:ext cx="3276440"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sp>
        <p:nvSpPr>
          <p:cNvPr id="26" name="body3"/>
          <p:cNvSpPr>
            <a:spLocks noGrp="1"/>
          </p:cNvSpPr>
          <p:nvPr>
            <p:ph sz="quarter" idx="31"/>
          </p:nvPr>
        </p:nvSpPr>
        <p:spPr>
          <a:xfrm>
            <a:off x="8031895" y="4557032"/>
            <a:ext cx="3276441"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pic>
        <p:nvPicPr>
          <p:cNvPr id="7" name="list-item-img1">
            <a:extLst>
              <a:ext uri="{FF2B5EF4-FFF2-40B4-BE49-F238E27FC236}">
                <a16:creationId xmlns:a16="http://schemas.microsoft.com/office/drawing/2014/main" id="{FD2DC837-2427-41A1-933B-EB85BFE8301E}"/>
              </a:ext>
            </a:extLst>
          </p:cNvPr>
          <p:cNvPicPr>
            <a:picLocks noChangeAspect="1"/>
          </p:cNvPicPr>
          <p:nvPr userDrawn="1"/>
        </p:nvPicPr>
        <p:blipFill>
          <a:blip r:embed="rId3"/>
          <a:srcRect t="1133" b="1133"/>
          <a:stretch/>
        </p:blipFill>
        <p:spPr>
          <a:xfrm>
            <a:off x="883663" y="1924571"/>
            <a:ext cx="3346542" cy="2484370"/>
          </a:xfrm>
          <a:prstGeom prst="roundRect">
            <a:avLst>
              <a:gd name="adj" fmla="val 4281"/>
            </a:avLst>
          </a:prstGeom>
        </p:spPr>
      </p:pic>
      <p:pic>
        <p:nvPicPr>
          <p:cNvPr id="8" name="list-item-img2">
            <a:extLst>
              <a:ext uri="{FF2B5EF4-FFF2-40B4-BE49-F238E27FC236}">
                <a16:creationId xmlns:a16="http://schemas.microsoft.com/office/drawing/2014/main" id="{A3AB6BB6-D423-0624-329A-BA8F28514334}"/>
              </a:ext>
            </a:extLst>
          </p:cNvPr>
          <p:cNvPicPr>
            <a:picLocks noChangeAspect="1"/>
          </p:cNvPicPr>
          <p:nvPr userDrawn="1"/>
        </p:nvPicPr>
        <p:blipFill>
          <a:blip r:embed="rId3"/>
          <a:srcRect t="1133" b="1133"/>
          <a:stretch/>
        </p:blipFill>
        <p:spPr>
          <a:xfrm>
            <a:off x="4451723" y="1941505"/>
            <a:ext cx="3346542" cy="2484370"/>
          </a:xfrm>
          <a:prstGeom prst="roundRect">
            <a:avLst>
              <a:gd name="adj" fmla="val 4281"/>
            </a:avLst>
          </a:prstGeom>
        </p:spPr>
      </p:pic>
      <p:pic>
        <p:nvPicPr>
          <p:cNvPr id="9" name="list-item-img3">
            <a:extLst>
              <a:ext uri="{FF2B5EF4-FFF2-40B4-BE49-F238E27FC236}">
                <a16:creationId xmlns:a16="http://schemas.microsoft.com/office/drawing/2014/main" id="{D398D4F2-FBBF-0FE5-8E80-14A34F354F71}"/>
              </a:ext>
            </a:extLst>
          </p:cNvPr>
          <p:cNvPicPr>
            <a:picLocks noChangeAspect="1"/>
          </p:cNvPicPr>
          <p:nvPr userDrawn="1"/>
        </p:nvPicPr>
        <p:blipFill>
          <a:blip r:embed="rId3"/>
          <a:srcRect t="1133" b="1133"/>
          <a:stretch/>
        </p:blipFill>
        <p:spPr>
          <a:xfrm>
            <a:off x="8019783" y="1950723"/>
            <a:ext cx="3346542" cy="2484370"/>
          </a:xfrm>
          <a:prstGeom prst="roundRect">
            <a:avLst>
              <a:gd name="adj" fmla="val 4281"/>
            </a:avLst>
          </a:prstGeom>
        </p:spPr>
      </p:pic>
    </p:spTree>
    <p:extLst>
      <p:ext uri="{BB962C8B-B14F-4D97-AF65-F5344CB8AC3E}">
        <p14:creationId xmlns:p14="http://schemas.microsoft.com/office/powerpoint/2010/main" val="6502194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ow-img-list2">
    <p:spTree>
      <p:nvGrpSpPr>
        <p:cNvPr id="1" name=""/>
        <p:cNvGrpSpPr/>
        <p:nvPr/>
      </p:nvGrpSpPr>
      <p:grpSpPr>
        <a:xfrm>
          <a:off x="0" y="0"/>
          <a:ext cx="0" cy="0"/>
          <a:chOff x="0" y="0"/>
          <a:chExt cx="0" cy="0"/>
        </a:xfrm>
      </p:grpSpPr>
      <p:pic>
        <p:nvPicPr>
          <p:cNvPr id="2" name="background" descr="/Users/ryesun/Downloads/dark-cover.pngdark-cover"/>
          <p:cNvPicPr>
            <a:picLocks noChangeAspect="1"/>
          </p:cNvPicPr>
          <p:nvPr userDrawn="1"/>
        </p:nvPicPr>
        <p:blipFill>
          <a:blip r:embed="rId2" cstate="screen"/>
          <a:srcRect/>
          <a:stretch>
            <a:fillRect/>
          </a:stretch>
        </p:blipFill>
        <p:spPr>
          <a:xfrm>
            <a:off x="-18857" y="0"/>
            <a:ext cx="12229714" cy="6890400"/>
          </a:xfrm>
          <a:prstGeom prst="rect">
            <a:avLst/>
          </a:prstGeom>
        </p:spPr>
      </p:pic>
      <p:sp>
        <p:nvSpPr>
          <p:cNvPr id="3" name="header"/>
          <p:cNvSpPr>
            <a:spLocks noGrp="1"/>
          </p:cNvSpPr>
          <p:nvPr>
            <p:ph type="title"/>
          </p:nvPr>
        </p:nvSpPr>
        <p:spPr>
          <a:xfrm>
            <a:off x="835414" y="342413"/>
            <a:ext cx="10800000" cy="615600"/>
          </a:xfrm>
          <a:prstGeom prst="rect">
            <a:avLst/>
          </a:prstGeom>
        </p:spPr>
        <p:txBody>
          <a:bodyPr anchor="ctr" anchorCtr="0"/>
          <a:lstStyle>
            <a:lvl1pPr>
              <a:defRPr lang="en-US" sz="3600" b="0" i="0" dirty="0">
                <a:solidFill>
                  <a:schemeClr val="bg1"/>
                </a:solidFill>
                <a:latin typeface="PingFang SC Medium" panose="020B0400000000000000" pitchFamily="34" charset="-122"/>
                <a:cs typeface="Poppins SemiBold" panose="00000A00000000000000" charset="0"/>
              </a:defRPr>
            </a:lvl1pPr>
          </a:lstStyle>
          <a:p>
            <a:pPr lvl="0"/>
            <a:r>
              <a:rPr lang="en-US" dirty="0"/>
              <a:t>Click to edit Master title style</a:t>
            </a:r>
          </a:p>
        </p:txBody>
      </p:sp>
      <p:sp>
        <p:nvSpPr>
          <p:cNvPr id="11" name="body1"/>
          <p:cNvSpPr>
            <a:spLocks noGrp="1"/>
          </p:cNvSpPr>
          <p:nvPr>
            <p:ph sz="quarter" idx="10"/>
          </p:nvPr>
        </p:nvSpPr>
        <p:spPr>
          <a:xfrm>
            <a:off x="1014153" y="5059615"/>
            <a:ext cx="4951262" cy="1441426"/>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sp>
        <p:nvSpPr>
          <p:cNvPr id="24" name="body2"/>
          <p:cNvSpPr>
            <a:spLocks noGrp="1"/>
          </p:cNvSpPr>
          <p:nvPr>
            <p:ph sz="quarter" idx="29"/>
          </p:nvPr>
        </p:nvSpPr>
        <p:spPr>
          <a:xfrm>
            <a:off x="6384079" y="5074161"/>
            <a:ext cx="4951236" cy="1441426"/>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pic>
        <p:nvPicPr>
          <p:cNvPr id="6" name="list-item-img1">
            <a:extLst>
              <a:ext uri="{FF2B5EF4-FFF2-40B4-BE49-F238E27FC236}">
                <a16:creationId xmlns:a16="http://schemas.microsoft.com/office/drawing/2014/main" id="{1F86E4B1-8776-5A86-A0C2-54A76EFBBAEB}"/>
              </a:ext>
            </a:extLst>
          </p:cNvPr>
          <p:cNvPicPr>
            <a:picLocks noChangeAspect="1"/>
          </p:cNvPicPr>
          <p:nvPr userDrawn="1"/>
        </p:nvPicPr>
        <p:blipFill>
          <a:blip r:embed="rId3"/>
          <a:srcRect t="6407" b="6407"/>
          <a:stretch/>
        </p:blipFill>
        <p:spPr>
          <a:xfrm>
            <a:off x="1014153" y="1654035"/>
            <a:ext cx="4951262" cy="3278962"/>
          </a:xfrm>
          <a:prstGeom prst="roundRect">
            <a:avLst>
              <a:gd name="adj" fmla="val 4443"/>
            </a:avLst>
          </a:prstGeom>
        </p:spPr>
      </p:pic>
      <p:pic>
        <p:nvPicPr>
          <p:cNvPr id="7" name="list-item-img2">
            <a:extLst>
              <a:ext uri="{FF2B5EF4-FFF2-40B4-BE49-F238E27FC236}">
                <a16:creationId xmlns:a16="http://schemas.microsoft.com/office/drawing/2014/main" id="{32728A79-C41A-0418-C26B-685C35C0DA0E}"/>
              </a:ext>
            </a:extLst>
          </p:cNvPr>
          <p:cNvPicPr>
            <a:picLocks noChangeAspect="1"/>
          </p:cNvPicPr>
          <p:nvPr userDrawn="1"/>
        </p:nvPicPr>
        <p:blipFill>
          <a:blip r:embed="rId3"/>
          <a:srcRect t="6407" b="6407"/>
          <a:stretch/>
        </p:blipFill>
        <p:spPr>
          <a:xfrm>
            <a:off x="6384053" y="1650822"/>
            <a:ext cx="4951262" cy="3278962"/>
          </a:xfrm>
          <a:prstGeom prst="roundRect">
            <a:avLst>
              <a:gd name="adj" fmla="val 4443"/>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dge">
    <p:spTree>
      <p:nvGrpSpPr>
        <p:cNvPr id="1" name=""/>
        <p:cNvGrpSpPr/>
        <p:nvPr/>
      </p:nvGrpSpPr>
      <p:grpSpPr>
        <a:xfrm>
          <a:off x="0" y="0"/>
          <a:ext cx="0" cy="0"/>
          <a:chOff x="0" y="0"/>
          <a:chExt cx="0" cy="0"/>
        </a:xfrm>
      </p:grpSpPr>
      <p:pic>
        <p:nvPicPr>
          <p:cNvPr id="5" name="badge" descr="A white rectangular sign with black text  Description automatically generated">
            <a:hlinkClick r:id="rId2"/>
          </p:cNvPr>
          <p:cNvPicPr>
            <a:picLocks noChangeAspect="1"/>
          </p:cNvPicPr>
          <p:nvPr userDrawn="1"/>
        </p:nvPicPr>
        <p:blipFill>
          <a:blip r:embed="rId3"/>
          <a:stretch>
            <a:fillRect/>
          </a:stretch>
        </p:blipFill>
        <p:spPr>
          <a:xfrm>
            <a:off x="0" y="6172200"/>
            <a:ext cx="2151933" cy="6876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pic>
        <p:nvPicPr>
          <p:cNvPr id="2" name="background" descr="/Users/ryesun/Downloads/dark-cover.pngdark-cover"/>
          <p:cNvPicPr>
            <a:picLocks noChangeAspect="1"/>
          </p:cNvPicPr>
          <p:nvPr userDrawn="1"/>
        </p:nvPicPr>
        <p:blipFill>
          <a:blip r:embed="rId2" cstate="screen"/>
          <a:srcRect/>
          <a:stretch>
            <a:fillRect/>
          </a:stretch>
        </p:blipFill>
        <p:spPr>
          <a:xfrm>
            <a:off x="-18857" y="-16200"/>
            <a:ext cx="12229714" cy="6890400"/>
          </a:xfrm>
          <a:prstGeom prst="rect">
            <a:avLst/>
          </a:prstGeom>
          <a:noFill/>
          <a:ln>
            <a:noFill/>
          </a:ln>
        </p:spPr>
      </p:pic>
      <p:pic>
        <p:nvPicPr>
          <p:cNvPr id="10" name="shape1" descr="A black circle with a white circle in the middle  Description automatically generated"/>
          <p:cNvPicPr>
            <a:picLocks noChangeAspect="1"/>
          </p:cNvPicPr>
          <p:nvPr userDrawn="1"/>
        </p:nvPicPr>
        <p:blipFill>
          <a:blip r:embed="rId3"/>
          <a:stretch>
            <a:fillRect/>
          </a:stretch>
        </p:blipFill>
        <p:spPr>
          <a:xfrm>
            <a:off x="4552212" y="2543723"/>
            <a:ext cx="1439142" cy="1439142"/>
          </a:xfrm>
          <a:prstGeom prst="rect">
            <a:avLst/>
          </a:prstGeom>
        </p:spPr>
      </p:pic>
      <p:pic>
        <p:nvPicPr>
          <p:cNvPr id="16" name="shape3" descr="A black circle with a white circle in the middle  Description automatically generated"/>
          <p:cNvPicPr>
            <a:picLocks noChangeAspect="1"/>
          </p:cNvPicPr>
          <p:nvPr userDrawn="1"/>
        </p:nvPicPr>
        <p:blipFill>
          <a:blip r:embed="rId4"/>
          <a:stretch>
            <a:fillRect/>
          </a:stretch>
        </p:blipFill>
        <p:spPr>
          <a:xfrm>
            <a:off x="4552212" y="4175284"/>
            <a:ext cx="1439142" cy="1439142"/>
          </a:xfrm>
          <a:prstGeom prst="rect">
            <a:avLst/>
          </a:prstGeom>
        </p:spPr>
      </p:pic>
      <p:pic>
        <p:nvPicPr>
          <p:cNvPr id="18" name="shape4" descr="A black circle with a white circle in the middle  Description automatically generated"/>
          <p:cNvPicPr>
            <a:picLocks noChangeAspect="1"/>
          </p:cNvPicPr>
          <p:nvPr userDrawn="1"/>
        </p:nvPicPr>
        <p:blipFill>
          <a:blip r:embed="rId5"/>
          <a:stretch>
            <a:fillRect/>
          </a:stretch>
        </p:blipFill>
        <p:spPr>
          <a:xfrm>
            <a:off x="6224070" y="4175284"/>
            <a:ext cx="1439142" cy="1439142"/>
          </a:xfrm>
          <a:prstGeom prst="rect">
            <a:avLst/>
          </a:prstGeom>
        </p:spPr>
      </p:pic>
      <p:pic>
        <p:nvPicPr>
          <p:cNvPr id="21" name="shape2" descr="A black circle with a white circle in the middle  Description automatically generated"/>
          <p:cNvPicPr>
            <a:picLocks noChangeAspect="1"/>
          </p:cNvPicPr>
          <p:nvPr userDrawn="1"/>
        </p:nvPicPr>
        <p:blipFill>
          <a:blip r:embed="rId6"/>
          <a:stretch>
            <a:fillRect/>
          </a:stretch>
        </p:blipFill>
        <p:spPr>
          <a:xfrm>
            <a:off x="6222908" y="2549865"/>
            <a:ext cx="1439142" cy="1439142"/>
          </a:xfrm>
          <a:prstGeom prst="rect">
            <a:avLst/>
          </a:prstGeom>
        </p:spPr>
      </p:pic>
      <p:sp>
        <p:nvSpPr>
          <p:cNvPr id="9" name="body1"/>
          <p:cNvSpPr>
            <a:spLocks noGrp="1"/>
          </p:cNvSpPr>
          <p:nvPr>
            <p:ph sz="quarter" idx="10"/>
          </p:nvPr>
        </p:nvSpPr>
        <p:spPr>
          <a:xfrm>
            <a:off x="898360" y="2362922"/>
            <a:ext cx="3465094" cy="1315506"/>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algn="r" fontAlgn="auto">
              <a:lnSpc>
                <a:spcPct val="100000"/>
              </a:lnSpc>
              <a:spcBef>
                <a:spcPts val="0"/>
              </a:spcBef>
              <a:spcAft>
                <a:spcPts val="400"/>
              </a:spcAft>
              <a:buSzPct val="80000"/>
              <a:buNone/>
            </a:pPr>
            <a:r>
              <a:rPr lang="en-US" dirty="0"/>
              <a:t>Click to edit Master text styles</a:t>
            </a:r>
          </a:p>
          <a:p>
            <a:pPr marL="0" lvl="4" indent="0" algn="r" fontAlgn="auto">
              <a:lnSpc>
                <a:spcPct val="135000"/>
              </a:lnSpc>
              <a:spcBef>
                <a:spcPts val="0"/>
              </a:spcBef>
              <a:spcAft>
                <a:spcPts val="400"/>
              </a:spcAft>
              <a:buSzPct val="80000"/>
              <a:buNone/>
            </a:pPr>
            <a:r>
              <a:rPr lang="en-US" dirty="0"/>
              <a:t>Second level</a:t>
            </a:r>
          </a:p>
        </p:txBody>
      </p:sp>
      <p:sp>
        <p:nvSpPr>
          <p:cNvPr id="13" name="body2"/>
          <p:cNvSpPr>
            <a:spLocks noGrp="1"/>
          </p:cNvSpPr>
          <p:nvPr>
            <p:ph sz="quarter" idx="24"/>
          </p:nvPr>
        </p:nvSpPr>
        <p:spPr>
          <a:xfrm>
            <a:off x="7689736" y="2349781"/>
            <a:ext cx="3583858" cy="1314718"/>
          </a:xfrm>
          <a:prstGeom prst="rect">
            <a:avLst/>
          </a:prstGeom>
          <a:noFill/>
          <a:ln>
            <a:noFill/>
          </a:ln>
        </p:spPr>
        <p:txBody>
          <a:bodyPr lIns="216000" tIns="144000" bIns="72000"/>
          <a:lstStyle>
            <a:lvl1pPr>
              <a:defRPr lang="en-US" sz="20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14" name="body4"/>
          <p:cNvSpPr>
            <a:spLocks noGrp="1"/>
          </p:cNvSpPr>
          <p:nvPr>
            <p:ph sz="quarter" idx="25"/>
          </p:nvPr>
        </p:nvSpPr>
        <p:spPr>
          <a:xfrm>
            <a:off x="7727812" y="4348535"/>
            <a:ext cx="3583858" cy="1241053"/>
          </a:xfrm>
          <a:prstGeom prst="rect">
            <a:avLst/>
          </a:prstGeom>
          <a:noFill/>
          <a:ln>
            <a:noFill/>
          </a:ln>
        </p:spPr>
        <p:txBody>
          <a:bodyPr lIns="216000" tIns="144000" bIns="72000"/>
          <a:lstStyle>
            <a:lvl1pPr>
              <a:defRPr lang="en-US" sz="20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4" name="body3"/>
          <p:cNvSpPr>
            <a:spLocks noGrp="1"/>
          </p:cNvSpPr>
          <p:nvPr>
            <p:ph sz="quarter" idx="26"/>
          </p:nvPr>
        </p:nvSpPr>
        <p:spPr>
          <a:xfrm>
            <a:off x="915634" y="4348141"/>
            <a:ext cx="3465094" cy="1241447"/>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algn="r" fontAlgn="auto">
              <a:lnSpc>
                <a:spcPct val="100000"/>
              </a:lnSpc>
              <a:spcBef>
                <a:spcPts val="0"/>
              </a:spcBef>
              <a:spcAft>
                <a:spcPts val="400"/>
              </a:spcAft>
              <a:buSzPct val="80000"/>
              <a:buNone/>
            </a:pPr>
            <a:r>
              <a:rPr lang="en-US" dirty="0"/>
              <a:t>Click to edit Master text styles</a:t>
            </a:r>
          </a:p>
          <a:p>
            <a:pPr marL="0" lvl="4" indent="0" algn="r" fontAlgn="auto">
              <a:lnSpc>
                <a:spcPct val="135000"/>
              </a:lnSpc>
              <a:spcBef>
                <a:spcPts val="0"/>
              </a:spcBef>
              <a:spcAft>
                <a:spcPts val="400"/>
              </a:spcAft>
              <a:buSzPct val="80000"/>
              <a:buNone/>
            </a:pPr>
            <a:r>
              <a:rPr lang="en-US" dirty="0"/>
              <a:t>Second level</a:t>
            </a:r>
          </a:p>
        </p:txBody>
      </p:sp>
      <p:sp>
        <p:nvSpPr>
          <p:cNvPr id="5" name="number1"/>
          <p:cNvSpPr>
            <a:spLocks noGrp="1"/>
          </p:cNvSpPr>
          <p:nvPr>
            <p:ph sz="quarter" idx="14"/>
          </p:nvPr>
        </p:nvSpPr>
        <p:spPr>
          <a:xfrm>
            <a:off x="4636866" y="3011588"/>
            <a:ext cx="1289102" cy="615315"/>
          </a:xfrm>
          <a:prstGeom prst="rect">
            <a:avLst/>
          </a:prstGeom>
        </p:spPr>
        <p:txBody>
          <a:bodyPr/>
          <a:lstStyle>
            <a:lvl1pPr marL="0" indent="0" algn="ctr">
              <a:lnSpc>
                <a:spcPct val="100000"/>
              </a:lnSpc>
              <a:buNone/>
              <a:defRPr lang="en-US" sz="2800" b="0" i="0" kern="120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6" name="number2"/>
          <p:cNvSpPr>
            <a:spLocks noGrp="1"/>
          </p:cNvSpPr>
          <p:nvPr>
            <p:ph sz="quarter" idx="27"/>
          </p:nvPr>
        </p:nvSpPr>
        <p:spPr>
          <a:xfrm>
            <a:off x="6266034" y="3007140"/>
            <a:ext cx="1289102" cy="615315"/>
          </a:xfrm>
          <a:prstGeom prst="rect">
            <a:avLst/>
          </a:prstGeom>
        </p:spPr>
        <p:txBody>
          <a:bodyPr/>
          <a:lstStyle>
            <a:lvl1pPr>
              <a:defRPr lang="en-US"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1pPr>
          </a:lstStyle>
          <a:p>
            <a:pPr marL="0" lvl="0" indent="0" algn="ctr">
              <a:lnSpc>
                <a:spcPct val="100000"/>
              </a:lnSpc>
              <a:buNone/>
            </a:pPr>
            <a:r>
              <a:rPr lang="en-US" dirty="0"/>
              <a:t>Click to edit Master text styles</a:t>
            </a:r>
          </a:p>
        </p:txBody>
      </p:sp>
      <p:sp>
        <p:nvSpPr>
          <p:cNvPr id="11" name="number3"/>
          <p:cNvSpPr>
            <a:spLocks noGrp="1"/>
          </p:cNvSpPr>
          <p:nvPr>
            <p:ph sz="quarter" idx="28"/>
          </p:nvPr>
        </p:nvSpPr>
        <p:spPr>
          <a:xfrm>
            <a:off x="4678830" y="4668741"/>
            <a:ext cx="1289102" cy="615315"/>
          </a:xfrm>
          <a:prstGeom prst="rect">
            <a:avLst/>
          </a:prstGeom>
        </p:spPr>
        <p:txBody>
          <a:bodyPr/>
          <a:lstStyle>
            <a:lvl1pPr>
              <a:defRPr lang="en-US"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1pPr>
          </a:lstStyle>
          <a:p>
            <a:pPr marL="0" lvl="0" indent="0" algn="ctr">
              <a:lnSpc>
                <a:spcPct val="100000"/>
              </a:lnSpc>
              <a:buNone/>
            </a:pPr>
            <a:r>
              <a:rPr lang="en-US" dirty="0"/>
              <a:t>Click to edit Master text styles</a:t>
            </a:r>
          </a:p>
        </p:txBody>
      </p:sp>
      <p:sp>
        <p:nvSpPr>
          <p:cNvPr id="12" name="number4"/>
          <p:cNvSpPr>
            <a:spLocks noGrp="1"/>
          </p:cNvSpPr>
          <p:nvPr>
            <p:ph sz="quarter" idx="29"/>
          </p:nvPr>
        </p:nvSpPr>
        <p:spPr>
          <a:xfrm>
            <a:off x="6266034" y="4671410"/>
            <a:ext cx="1289102" cy="615315"/>
          </a:xfrm>
          <a:prstGeom prst="rect">
            <a:avLst/>
          </a:prstGeom>
        </p:spPr>
        <p:txBody>
          <a:bodyPr/>
          <a:lstStyle>
            <a:lvl1pPr marL="0" indent="0" algn="ctr">
              <a:lnSpc>
                <a:spcPct val="100000"/>
              </a:lnSpc>
              <a:buNone/>
              <a:defRPr lang="en-US" sz="2800" b="0" i="0" kern="120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7" name="header"/>
          <p:cNvSpPr>
            <a:spLocks noGrp="1"/>
          </p:cNvSpPr>
          <p:nvPr>
            <p:ph type="title"/>
          </p:nvPr>
        </p:nvSpPr>
        <p:spPr>
          <a:xfrm>
            <a:off x="838200" y="365125"/>
            <a:ext cx="10515600" cy="534285"/>
          </a:xfrm>
          <a:prstGeom prst="rect">
            <a:avLst/>
          </a:prstGeom>
        </p:spPr>
        <p:txBody>
          <a:bodyPr/>
          <a:lstStyle>
            <a:lvl1pPr>
              <a:defRPr lang="en-US" sz="3400" b="0" i="0" dirty="0">
                <a:solidFill>
                  <a:schemeClr val="bg1"/>
                </a:solidFill>
                <a:latin typeface="PingFang SC Medium" panose="020B0400000000000000" pitchFamily="34" charset="-122"/>
                <a:cs typeface="Poppins SemiBold" panose="00000A00000000000000" charset="0"/>
              </a:defRPr>
            </a:lvl1pPr>
          </a:lstStyle>
          <a:p>
            <a:pPr lvl="0"/>
            <a:r>
              <a:rPr lang="en-US" dirty="0"/>
              <a:t>Click to edit Master title style</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pic>
        <p:nvPicPr>
          <p:cNvPr id="2" name="background" descr="/Users/ryesun/Downloads/dark-cover.pngdark-cover"/>
          <p:cNvPicPr>
            <a:picLocks noChangeAspect="1"/>
          </p:cNvPicPr>
          <p:nvPr userDrawn="1"/>
        </p:nvPicPr>
        <p:blipFill>
          <a:blip r:embed="rId2" cstate="screen"/>
          <a:srcRect/>
          <a:stretch>
            <a:fillRect/>
          </a:stretch>
        </p:blipFill>
        <p:spPr>
          <a:xfrm>
            <a:off x="-18857" y="-16200"/>
            <a:ext cx="12229714" cy="6890400"/>
          </a:xfrm>
          <a:prstGeom prst="rect">
            <a:avLst/>
          </a:prstGeom>
        </p:spPr>
      </p:pic>
      <p:sp>
        <p:nvSpPr>
          <p:cNvPr id="9" name="body1"/>
          <p:cNvSpPr>
            <a:spLocks noGrp="1"/>
          </p:cNvSpPr>
          <p:nvPr>
            <p:ph sz="quarter" idx="10" hasCustomPrompt="1"/>
          </p:nvPr>
        </p:nvSpPr>
        <p:spPr>
          <a:xfrm>
            <a:off x="8839187" y="5353074"/>
            <a:ext cx="3136348" cy="1146150"/>
          </a:xfrm>
          <a:prstGeom prst="rect">
            <a:avLst/>
          </a:prstGeom>
          <a:noFill/>
          <a:ln>
            <a:noFill/>
          </a:ln>
        </p:spPr>
        <p:txBody>
          <a:bodyPr lIns="72000" tIns="144000" bIns="72000" anchor="b" anchorCtr="0"/>
          <a:lstStyle>
            <a:lvl1pPr>
              <a:lnSpc>
                <a:spcPct val="100000"/>
              </a:lnSpc>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lnSpc>
                <a:spcPct val="100000"/>
              </a:lnSpc>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3" name="header"/>
          <p:cNvSpPr>
            <a:spLocks noGrp="1"/>
          </p:cNvSpPr>
          <p:nvPr>
            <p:ph type="title"/>
          </p:nvPr>
        </p:nvSpPr>
        <p:spPr>
          <a:xfrm>
            <a:off x="8839186" y="1296000"/>
            <a:ext cx="3136349" cy="575945"/>
          </a:xfrm>
          <a:prstGeom prst="rect">
            <a:avLst/>
          </a:prstGeom>
        </p:spPr>
        <p:txBody>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pPr lvl="0"/>
            <a:r>
              <a:rPr lang="en-US" dirty="0"/>
              <a:t>Click to edit Master title style</a:t>
            </a:r>
          </a:p>
        </p:txBody>
      </p:sp>
      <p:sp>
        <p:nvSpPr>
          <p:cNvPr id="5" name="body2" hidden="1"/>
          <p:cNvSpPr>
            <a:spLocks noGrp="1"/>
          </p:cNvSpPr>
          <p:nvPr>
            <p:ph sz="quarter" idx="11"/>
          </p:nvPr>
        </p:nvSpPr>
        <p:spPr>
          <a:xfrm>
            <a:off x="8857614" y="4425150"/>
            <a:ext cx="3136348" cy="1704290"/>
          </a:xfrm>
          <a:prstGeom prst="rect">
            <a:avLst/>
          </a:prstGeom>
          <a:noFill/>
          <a:ln>
            <a:noFill/>
          </a:ln>
        </p:spPr>
        <p:txBody>
          <a:bodyPr lIns="72000" tIns="144000" bIns="72000"/>
          <a:lstStyle>
            <a:lvl1pPr>
              <a:defRPr lang="en-US" sz="16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6" name="shape1" hidden="1">
            <a:extLst>
              <a:ext uri="{FF2B5EF4-FFF2-40B4-BE49-F238E27FC236}">
                <a16:creationId xmlns:a16="http://schemas.microsoft.com/office/drawing/2014/main" id="{38408DB4-E645-4CBC-2097-2CF57798D2F6}"/>
              </a:ext>
            </a:extLst>
          </p:cNvPr>
          <p:cNvSpPr/>
          <p:nvPr userDrawn="1"/>
        </p:nvSpPr>
        <p:spPr>
          <a:xfrm>
            <a:off x="8869487" y="2955270"/>
            <a:ext cx="833083" cy="45719"/>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list-item-img1">
            <a:extLst>
              <a:ext uri="{FF2B5EF4-FFF2-40B4-BE49-F238E27FC236}">
                <a16:creationId xmlns:a16="http://schemas.microsoft.com/office/drawing/2014/main" id="{8E624FAA-A9BB-5F77-EF71-6EE0047627AF}"/>
              </a:ext>
            </a:extLst>
          </p:cNvPr>
          <p:cNvPicPr>
            <a:picLocks noChangeAspect="1"/>
          </p:cNvPicPr>
          <p:nvPr userDrawn="1"/>
        </p:nvPicPr>
        <p:blipFill>
          <a:blip r:embed="rId3"/>
          <a:srcRect t="425" b="425"/>
          <a:stretch/>
        </p:blipFill>
        <p:spPr>
          <a:xfrm>
            <a:off x="333554" y="358776"/>
            <a:ext cx="8153221" cy="6140448"/>
          </a:xfrm>
          <a:prstGeom prst="roundRect">
            <a:avLst>
              <a:gd name="adj" fmla="val 3117"/>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umn-list">
    <p:spTree>
      <p:nvGrpSpPr>
        <p:cNvPr id="1" name=""/>
        <p:cNvGrpSpPr/>
        <p:nvPr/>
      </p:nvGrpSpPr>
      <p:grpSpPr>
        <a:xfrm>
          <a:off x="0" y="0"/>
          <a:ext cx="0" cy="0"/>
          <a:chOff x="0" y="0"/>
          <a:chExt cx="0" cy="0"/>
        </a:xfrm>
      </p:grpSpPr>
      <p:pic>
        <p:nvPicPr>
          <p:cNvPr id="4" name="background" descr="/Users/skinnyfish/Desktop/画板备份 8.jpg画板备份 8"/>
          <p:cNvPicPr>
            <a:picLocks noChangeAspect="1"/>
          </p:cNvPicPr>
          <p:nvPr userDrawn="1">
            <p:custDataLst>
              <p:tags r:id="rId1"/>
            </p:custDataLst>
          </p:nvPr>
        </p:nvPicPr>
        <p:blipFill>
          <a:blip r:embed="rId4" cstate="screen"/>
          <a:srcRect/>
          <a:stretch>
            <a:fillRect/>
          </a:stretch>
        </p:blipFill>
        <p:spPr>
          <a:xfrm>
            <a:off x="0" y="0"/>
            <a:ext cx="12192000" cy="7065818"/>
          </a:xfrm>
          <a:prstGeom prst="rect">
            <a:avLst/>
          </a:prstGeom>
        </p:spPr>
      </p:pic>
      <p:pic>
        <p:nvPicPr>
          <p:cNvPr id="5" name="shape1"/>
          <p:cNvPicPr>
            <a:picLocks noChangeAspect="1"/>
          </p:cNvPicPr>
          <p:nvPr userDrawn="1"/>
        </p:nvPicPr>
        <p:blipFill>
          <a:blip r:embed="rId5" cstate="screen"/>
          <a:srcRect/>
          <a:stretch>
            <a:fillRect/>
          </a:stretch>
        </p:blipFill>
        <p:spPr>
          <a:xfrm>
            <a:off x="4675505" y="1513840"/>
            <a:ext cx="6869430" cy="1323340"/>
          </a:xfrm>
          <a:prstGeom prst="rect">
            <a:avLst/>
          </a:prstGeom>
        </p:spPr>
      </p:pic>
      <p:pic>
        <p:nvPicPr>
          <p:cNvPr id="6" name="shape3"/>
          <p:cNvPicPr>
            <a:picLocks noChangeAspect="1"/>
          </p:cNvPicPr>
          <p:nvPr userDrawn="1"/>
        </p:nvPicPr>
        <p:blipFill>
          <a:blip r:embed="rId5" cstate="screen"/>
          <a:srcRect/>
          <a:stretch>
            <a:fillRect/>
          </a:stretch>
        </p:blipFill>
        <p:spPr>
          <a:xfrm>
            <a:off x="4675505" y="4684395"/>
            <a:ext cx="6871335" cy="1323340"/>
          </a:xfrm>
          <a:prstGeom prst="rect">
            <a:avLst/>
          </a:prstGeom>
        </p:spPr>
      </p:pic>
      <p:pic>
        <p:nvPicPr>
          <p:cNvPr id="10" name="shape2"/>
          <p:cNvPicPr>
            <a:picLocks noChangeAspect="1"/>
          </p:cNvPicPr>
          <p:nvPr userDrawn="1"/>
        </p:nvPicPr>
        <p:blipFill>
          <a:blip r:embed="rId5" cstate="screen"/>
          <a:srcRect/>
          <a:stretch>
            <a:fillRect/>
          </a:stretch>
        </p:blipFill>
        <p:spPr>
          <a:xfrm>
            <a:off x="4675505" y="3094990"/>
            <a:ext cx="6869430" cy="1323340"/>
          </a:xfrm>
          <a:prstGeom prst="rect">
            <a:avLst/>
          </a:prstGeom>
        </p:spPr>
      </p:pic>
      <p:sp>
        <p:nvSpPr>
          <p:cNvPr id="11" name="body1"/>
          <p:cNvSpPr>
            <a:spLocks noGrp="1"/>
          </p:cNvSpPr>
          <p:nvPr>
            <p:ph sz="quarter" idx="10"/>
          </p:nvPr>
        </p:nvSpPr>
        <p:spPr>
          <a:xfrm>
            <a:off x="4694555" y="1521460"/>
            <a:ext cx="6850380" cy="1315720"/>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12" name="header"/>
          <p:cNvSpPr>
            <a:spLocks noGrp="1"/>
          </p:cNvSpPr>
          <p:nvPr>
            <p:ph type="title"/>
          </p:nvPr>
        </p:nvSpPr>
        <p:spPr>
          <a:xfrm>
            <a:off x="4694555" y="679450"/>
            <a:ext cx="6868795" cy="417830"/>
          </a:xfrm>
          <a:prstGeom prst="rect">
            <a:avLst/>
          </a:prstGeom>
        </p:spPr>
        <p:txBody>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pPr lvl="0"/>
            <a:r>
              <a:rPr lang="en-US" dirty="0"/>
              <a:t>Click to edit Master title style</a:t>
            </a:r>
          </a:p>
        </p:txBody>
      </p:sp>
      <p:sp>
        <p:nvSpPr>
          <p:cNvPr id="15" name="body2"/>
          <p:cNvSpPr>
            <a:spLocks noGrp="1"/>
          </p:cNvSpPr>
          <p:nvPr>
            <p:ph sz="quarter" idx="24"/>
          </p:nvPr>
        </p:nvSpPr>
        <p:spPr>
          <a:xfrm>
            <a:off x="4693920" y="3103245"/>
            <a:ext cx="6851650" cy="1314450"/>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17" name="body3"/>
          <p:cNvSpPr>
            <a:spLocks noGrp="1"/>
          </p:cNvSpPr>
          <p:nvPr>
            <p:ph sz="quarter" idx="25"/>
          </p:nvPr>
        </p:nvSpPr>
        <p:spPr>
          <a:xfrm>
            <a:off x="4693920" y="4686935"/>
            <a:ext cx="6859905" cy="1314450"/>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pic>
        <p:nvPicPr>
          <p:cNvPr id="18" name="tray" descr="/Users/skinnyfish/Desktop/画板备份 8.jpg画板备份 8"/>
          <p:cNvPicPr>
            <a:picLocks noChangeAspect="1"/>
          </p:cNvPicPr>
          <p:nvPr userDrawn="1">
            <p:custDataLst>
              <p:tags r:id="rId2"/>
            </p:custDataLst>
          </p:nvPr>
        </p:nvPicPr>
        <p:blipFill rotWithShape="1">
          <a:blip r:embed="rId6" cstate="screen"/>
          <a:srcRect/>
          <a:stretch>
            <a:fillRect/>
          </a:stretch>
        </p:blipFill>
        <p:spPr>
          <a:xfrm>
            <a:off x="-25400" y="0"/>
            <a:ext cx="4102100" cy="706581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list">
    <p:spTree>
      <p:nvGrpSpPr>
        <p:cNvPr id="1" name=""/>
        <p:cNvGrpSpPr/>
        <p:nvPr/>
      </p:nvGrpSpPr>
      <p:grpSpPr>
        <a:xfrm>
          <a:off x="0" y="0"/>
          <a:ext cx="0" cy="0"/>
          <a:chOff x="0" y="0"/>
          <a:chExt cx="0" cy="0"/>
        </a:xfrm>
      </p:grpSpPr>
      <p:pic>
        <p:nvPicPr>
          <p:cNvPr id="10" name="tray" descr="/private/var/folders/36/dbscsty91718zqpx4ncfk2tw0000gn/T/com.kingsoft.wpsoffice.mac/picturecompress_20231207102911/output_1.pngoutput_1"/>
          <p:cNvPicPr>
            <a:picLocks noChangeAspect="1"/>
          </p:cNvPicPr>
          <p:nvPr userDrawn="1"/>
        </p:nvPicPr>
        <p:blipFill>
          <a:blip r:embed="rId2" cstate="screen"/>
          <a:srcRect/>
          <a:stretch>
            <a:fillRect/>
          </a:stretch>
        </p:blipFill>
        <p:spPr>
          <a:xfrm>
            <a:off x="-635" y="0"/>
            <a:ext cx="12204000" cy="6875573"/>
          </a:xfrm>
          <a:prstGeom prst="rect">
            <a:avLst/>
          </a:prstGeom>
        </p:spPr>
      </p:pic>
      <p:sp>
        <p:nvSpPr>
          <p:cNvPr id="2" name="body1">
            <a:extLst>
              <a:ext uri="{FF2B5EF4-FFF2-40B4-BE49-F238E27FC236}">
                <a16:creationId xmlns:a16="http://schemas.microsoft.com/office/drawing/2014/main" id="{9B65BB7A-3AD3-5D6B-C318-11D8D50A4245}"/>
              </a:ext>
            </a:extLst>
          </p:cNvPr>
          <p:cNvSpPr>
            <a:spLocks noGrp="1"/>
          </p:cNvSpPr>
          <p:nvPr>
            <p:ph sz="quarter" idx="10"/>
          </p:nvPr>
        </p:nvSpPr>
        <p:spPr>
          <a:xfrm>
            <a:off x="785495" y="2732400"/>
            <a:ext cx="10810240" cy="2757170"/>
          </a:xfrm>
          <a:prstGeom prst="rect">
            <a:avLst/>
          </a:prstGeom>
          <a:noFill/>
          <a:ln w="12700">
            <a:noFill/>
            <a:prstDash val="solid"/>
          </a:ln>
        </p:spPr>
        <p:txBody>
          <a:bodyPr lIns="95250" tIns="47625" rIns="95250" bIns="47625" anchor="t">
            <a:noAutofit/>
          </a:bodyPr>
          <a:lstStyle>
            <a:lvl1pPr marL="230400" indent="0">
              <a:buNone/>
              <a:defRPr lang="en-US" sz="1600" b="0" i="0" u="none" strike="noStrike" dirty="0">
                <a:solidFill>
                  <a:schemeClr val="bg1"/>
                </a:solidFill>
                <a:latin typeface="PingFang SC" panose="020B0400000000000000" pitchFamily="34" charset="-122"/>
                <a:ea typeface="PingFang SC" panose="020B0400000000000000" pitchFamily="34" charset="-122"/>
              </a:defRPr>
            </a:lvl1pPr>
            <a:lvl2pPr marL="230400" indent="0">
              <a:buNone/>
              <a:defRPr lang="en-US" sz="1600" b="0" i="0" dirty="0">
                <a:solidFill>
                  <a:schemeClr val="bg1"/>
                </a:solidFill>
                <a:latin typeface="PingFang SC" panose="020B0400000000000000" pitchFamily="34" charset="-122"/>
                <a:ea typeface="PingFang SC" panose="020B0400000000000000" pitchFamily="34" charset="-122"/>
              </a:defRPr>
            </a:lvl2pPr>
            <a:lvl3pPr marL="230400" indent="0">
              <a:buFont typeface="Arial" panose="020B0604020202020204" pitchFamily="34" charset="0"/>
              <a:buNone/>
              <a:defRPr lang="en-US" sz="1600" b="0" i="0" dirty="0">
                <a:solidFill>
                  <a:schemeClr val="bg1"/>
                </a:solidFill>
                <a:latin typeface="PingFang SC" panose="020B0400000000000000" pitchFamily="34" charset="-122"/>
                <a:ea typeface="PingFang SC" panose="020B0400000000000000" pitchFamily="34" charset="-122"/>
              </a:defRPr>
            </a:lvl3pPr>
            <a:lvl4pPr marL="230400" indent="0">
              <a:buNone/>
              <a:defRPr lang="en-US" sz="1600" b="0" i="0" dirty="0">
                <a:solidFill>
                  <a:schemeClr val="bg1"/>
                </a:solidFill>
                <a:latin typeface="PingFang SC" panose="020B0400000000000000" pitchFamily="34" charset="-122"/>
                <a:ea typeface="PingFang SC" panose="020B0400000000000000" pitchFamily="34" charset="-122"/>
              </a:defRPr>
            </a:lvl4pPr>
            <a:lvl5pPr marL="230400" indent="0">
              <a:buNone/>
              <a:defRPr lang="en-US" sz="1600" b="0" i="0" dirty="0">
                <a:solidFill>
                  <a:schemeClr val="bg1"/>
                </a:solidFill>
                <a:latin typeface="PingFang SC" panose="020B0400000000000000" pitchFamily="34" charset="-122"/>
                <a:ea typeface="PingFang SC" panose="020B0400000000000000" pitchFamily="34" charset="-122"/>
              </a:defRPr>
            </a:lvl5pPr>
          </a:lstStyle>
          <a:p>
            <a:pPr marL="514350" lvl="0" indent="-28575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header">
            <a:extLst>
              <a:ext uri="{FF2B5EF4-FFF2-40B4-BE49-F238E27FC236}">
                <a16:creationId xmlns:a16="http://schemas.microsoft.com/office/drawing/2014/main" id="{1BC5B5D0-C11C-F526-E580-D955182C7B2D}"/>
              </a:ext>
            </a:extLst>
          </p:cNvPr>
          <p:cNvSpPr>
            <a:spLocks noGrp="1"/>
          </p:cNvSpPr>
          <p:nvPr>
            <p:ph type="title"/>
          </p:nvPr>
        </p:nvSpPr>
        <p:spPr>
          <a:xfrm>
            <a:off x="795020" y="698400"/>
            <a:ext cx="10800080" cy="1805305"/>
          </a:xfrm>
          <a:prstGeom prst="rect">
            <a:avLst/>
          </a:prstGeom>
          <a:noFill/>
          <a:ln w="12700">
            <a:noFill/>
            <a:prstDash val="solid"/>
          </a:ln>
        </p:spPr>
        <p:txBody>
          <a:bodyPr lIns="95250" tIns="47625" rIns="95250" bIns="47625" anchor="b">
            <a:noAutofit/>
          </a:bodyPr>
          <a:lstStyle>
            <a:lvl1pPr>
              <a:lnSpc>
                <a:spcPts val="6060"/>
              </a:lnSpc>
              <a:defRPr lang="en-US" sz="4800" b="0" i="0" u="none" strike="noStrike" dirty="0">
                <a:solidFill>
                  <a:schemeClr val="bg1"/>
                </a:solidFill>
                <a:latin typeface="PingFang SC Medium" panose="020B0400000000000000" pitchFamily="34" charset="-122"/>
                <a:ea typeface="PingFang SC Medium" panose="020B0400000000000000" pitchFamily="34" charset="-122"/>
                <a:cs typeface="+mn-cs"/>
              </a:defRPr>
            </a:lvl1pPr>
          </a:lstStyle>
          <a:p>
            <a:pPr marL="228600" lvl="0" indent="0">
              <a:spcBef>
                <a:spcPts val="1000"/>
              </a:spcBef>
              <a:buFont typeface="Arial" panose="020B0604020202090204" pitchFamily="34" charset="0"/>
            </a:pPr>
            <a:r>
              <a:rPr lang="en-US" dirty="0"/>
              <a:t>Click to edit Master title style</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lumn-list-img">
    <p:spTree>
      <p:nvGrpSpPr>
        <p:cNvPr id="1" name=""/>
        <p:cNvGrpSpPr/>
        <p:nvPr/>
      </p:nvGrpSpPr>
      <p:grpSpPr>
        <a:xfrm>
          <a:off x="0" y="0"/>
          <a:ext cx="0" cy="0"/>
          <a:chOff x="0" y="0"/>
          <a:chExt cx="0" cy="0"/>
        </a:xfrm>
      </p:grpSpPr>
      <p:pic>
        <p:nvPicPr>
          <p:cNvPr id="7" name="background" descr="/Users/skinnyfish/Desktop/画板备份 8.jpg画板备份 8"/>
          <p:cNvPicPr>
            <a:picLocks noChangeAspect="1"/>
          </p:cNvPicPr>
          <p:nvPr userDrawn="1">
            <p:custDataLst>
              <p:tags r:id="rId1"/>
            </p:custDataLst>
          </p:nvPr>
        </p:nvPicPr>
        <p:blipFill>
          <a:blip r:embed="rId4" cstate="screen"/>
          <a:srcRect/>
          <a:stretch>
            <a:fillRect/>
          </a:stretch>
        </p:blipFill>
        <p:spPr>
          <a:xfrm>
            <a:off x="0" y="0"/>
            <a:ext cx="12192000" cy="7065818"/>
          </a:xfrm>
          <a:prstGeom prst="rect">
            <a:avLst/>
          </a:prstGeom>
        </p:spPr>
      </p:pic>
      <p:pic>
        <p:nvPicPr>
          <p:cNvPr id="3" name="shape1">
            <a:extLst>
              <a:ext uri="{FF2B5EF4-FFF2-40B4-BE49-F238E27FC236}">
                <a16:creationId xmlns:a16="http://schemas.microsoft.com/office/drawing/2014/main" id="{055D9BF0-22CA-A23E-5B7C-3575604483EA}"/>
              </a:ext>
            </a:extLst>
          </p:cNvPr>
          <p:cNvPicPr>
            <a:picLocks noChangeAspect="1"/>
          </p:cNvPicPr>
          <p:nvPr userDrawn="1"/>
        </p:nvPicPr>
        <p:blipFill>
          <a:blip r:embed="rId5" cstate="screen"/>
          <a:srcRect/>
          <a:stretch>
            <a:fillRect/>
          </a:stretch>
        </p:blipFill>
        <p:spPr>
          <a:xfrm>
            <a:off x="4675505" y="1513840"/>
            <a:ext cx="6869430" cy="1323340"/>
          </a:xfrm>
          <a:prstGeom prst="rect">
            <a:avLst/>
          </a:prstGeom>
        </p:spPr>
      </p:pic>
      <p:pic>
        <p:nvPicPr>
          <p:cNvPr id="8" name="shape3">
            <a:extLst>
              <a:ext uri="{FF2B5EF4-FFF2-40B4-BE49-F238E27FC236}">
                <a16:creationId xmlns:a16="http://schemas.microsoft.com/office/drawing/2014/main" id="{94BC2686-61E3-681D-CC59-E7530E1478C5}"/>
              </a:ext>
            </a:extLst>
          </p:cNvPr>
          <p:cNvPicPr>
            <a:picLocks noChangeAspect="1"/>
          </p:cNvPicPr>
          <p:nvPr userDrawn="1"/>
        </p:nvPicPr>
        <p:blipFill>
          <a:blip r:embed="rId5" cstate="screen"/>
          <a:srcRect/>
          <a:stretch>
            <a:fillRect/>
          </a:stretch>
        </p:blipFill>
        <p:spPr>
          <a:xfrm>
            <a:off x="4675505" y="4684395"/>
            <a:ext cx="6871335" cy="1323340"/>
          </a:xfrm>
          <a:prstGeom prst="rect">
            <a:avLst/>
          </a:prstGeom>
        </p:spPr>
      </p:pic>
      <p:pic>
        <p:nvPicPr>
          <p:cNvPr id="9" name="shape2">
            <a:extLst>
              <a:ext uri="{FF2B5EF4-FFF2-40B4-BE49-F238E27FC236}">
                <a16:creationId xmlns:a16="http://schemas.microsoft.com/office/drawing/2014/main" id="{367D2326-565C-60AE-3D5E-741E46A1F72D}"/>
              </a:ext>
            </a:extLst>
          </p:cNvPr>
          <p:cNvPicPr>
            <a:picLocks noChangeAspect="1"/>
          </p:cNvPicPr>
          <p:nvPr userDrawn="1"/>
        </p:nvPicPr>
        <p:blipFill>
          <a:blip r:embed="rId5" cstate="screen"/>
          <a:srcRect/>
          <a:stretch>
            <a:fillRect/>
          </a:stretch>
        </p:blipFill>
        <p:spPr>
          <a:xfrm>
            <a:off x="4675505" y="3094990"/>
            <a:ext cx="6869430" cy="1323340"/>
          </a:xfrm>
          <a:prstGeom prst="rect">
            <a:avLst/>
          </a:prstGeom>
        </p:spPr>
      </p:pic>
      <p:sp>
        <p:nvSpPr>
          <p:cNvPr id="13" name="body1">
            <a:extLst>
              <a:ext uri="{FF2B5EF4-FFF2-40B4-BE49-F238E27FC236}">
                <a16:creationId xmlns:a16="http://schemas.microsoft.com/office/drawing/2014/main" id="{5DCCE285-8C70-E7BD-4C8D-6B5843C4CCE0}"/>
              </a:ext>
            </a:extLst>
          </p:cNvPr>
          <p:cNvSpPr>
            <a:spLocks noGrp="1"/>
          </p:cNvSpPr>
          <p:nvPr>
            <p:ph sz="quarter" idx="10"/>
          </p:nvPr>
        </p:nvSpPr>
        <p:spPr>
          <a:xfrm>
            <a:off x="4694555" y="1521460"/>
            <a:ext cx="6850380" cy="1315720"/>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14" name="header">
            <a:extLst>
              <a:ext uri="{FF2B5EF4-FFF2-40B4-BE49-F238E27FC236}">
                <a16:creationId xmlns:a16="http://schemas.microsoft.com/office/drawing/2014/main" id="{9DB5DBE7-8895-0C67-8AC9-9A5833150072}"/>
              </a:ext>
            </a:extLst>
          </p:cNvPr>
          <p:cNvSpPr>
            <a:spLocks noGrp="1"/>
          </p:cNvSpPr>
          <p:nvPr>
            <p:ph type="title"/>
          </p:nvPr>
        </p:nvSpPr>
        <p:spPr>
          <a:xfrm>
            <a:off x="4694555" y="679450"/>
            <a:ext cx="6868795" cy="417830"/>
          </a:xfrm>
          <a:prstGeom prst="rect">
            <a:avLst/>
          </a:prstGeom>
        </p:spPr>
        <p:txBody>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pPr lvl="0"/>
            <a:r>
              <a:rPr lang="en-US" dirty="0"/>
              <a:t>Click to edit Master title style</a:t>
            </a:r>
          </a:p>
        </p:txBody>
      </p:sp>
      <p:sp>
        <p:nvSpPr>
          <p:cNvPr id="15" name="body2">
            <a:extLst>
              <a:ext uri="{FF2B5EF4-FFF2-40B4-BE49-F238E27FC236}">
                <a16:creationId xmlns:a16="http://schemas.microsoft.com/office/drawing/2014/main" id="{C513E06C-659D-BC1F-3B67-B68055D91B07}"/>
              </a:ext>
            </a:extLst>
          </p:cNvPr>
          <p:cNvSpPr>
            <a:spLocks noGrp="1"/>
          </p:cNvSpPr>
          <p:nvPr>
            <p:ph sz="quarter" idx="24"/>
          </p:nvPr>
        </p:nvSpPr>
        <p:spPr>
          <a:xfrm>
            <a:off x="4693920" y="3103245"/>
            <a:ext cx="6851650" cy="1314450"/>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16" name="body3">
            <a:extLst>
              <a:ext uri="{FF2B5EF4-FFF2-40B4-BE49-F238E27FC236}">
                <a16:creationId xmlns:a16="http://schemas.microsoft.com/office/drawing/2014/main" id="{00CEBBD3-7C8A-959E-BAC9-5D26CBD190FD}"/>
              </a:ext>
            </a:extLst>
          </p:cNvPr>
          <p:cNvSpPr>
            <a:spLocks noGrp="1"/>
          </p:cNvSpPr>
          <p:nvPr>
            <p:ph sz="quarter" idx="25"/>
          </p:nvPr>
        </p:nvSpPr>
        <p:spPr>
          <a:xfrm>
            <a:off x="4693920" y="4686935"/>
            <a:ext cx="6859905" cy="1314450"/>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pic>
        <p:nvPicPr>
          <p:cNvPr id="2" name="tray" descr="/Users/skinnyfish/Desktop/画板备份 8.jpg画板备份 8">
            <a:extLst>
              <a:ext uri="{FF2B5EF4-FFF2-40B4-BE49-F238E27FC236}">
                <a16:creationId xmlns:a16="http://schemas.microsoft.com/office/drawing/2014/main" id="{A7C76CF5-CFC0-F047-EFBD-539B99D09553}"/>
              </a:ext>
            </a:extLst>
          </p:cNvPr>
          <p:cNvPicPr>
            <a:picLocks noChangeAspect="1"/>
          </p:cNvPicPr>
          <p:nvPr userDrawn="1">
            <p:custDataLst>
              <p:tags r:id="rId2"/>
            </p:custDataLst>
          </p:nvPr>
        </p:nvPicPr>
        <p:blipFill rotWithShape="1">
          <a:blip r:embed="rId6" cstate="screen"/>
          <a:srcRect/>
          <a:stretch>
            <a:fillRect/>
          </a:stretch>
        </p:blipFill>
        <p:spPr>
          <a:xfrm>
            <a:off x="-25400" y="0"/>
            <a:ext cx="4102100" cy="7065818"/>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lumn-pro-list2">
    <p:spTree>
      <p:nvGrpSpPr>
        <p:cNvPr id="1" name=""/>
        <p:cNvGrpSpPr/>
        <p:nvPr/>
      </p:nvGrpSpPr>
      <p:grpSpPr>
        <a:xfrm>
          <a:off x="0" y="0"/>
          <a:ext cx="0" cy="0"/>
          <a:chOff x="0" y="0"/>
          <a:chExt cx="0" cy="0"/>
        </a:xfrm>
      </p:grpSpPr>
      <p:pic>
        <p:nvPicPr>
          <p:cNvPr id="7" name="background" descr="/Users/skinnyfish/Desktop/画板备份 8.jpg画板备份 8"/>
          <p:cNvPicPr>
            <a:picLocks noChangeAspect="1"/>
          </p:cNvPicPr>
          <p:nvPr userDrawn="1">
            <p:custDataLst>
              <p:tags r:id="rId1"/>
            </p:custDataLst>
          </p:nvPr>
        </p:nvPicPr>
        <p:blipFill>
          <a:blip r:embed="rId4" cstate="screen"/>
          <a:srcRect/>
          <a:stretch>
            <a:fillRect/>
          </a:stretch>
        </p:blipFill>
        <p:spPr>
          <a:xfrm>
            <a:off x="0" y="0"/>
            <a:ext cx="12192000" cy="7065818"/>
          </a:xfrm>
          <a:prstGeom prst="rect">
            <a:avLst/>
          </a:prstGeom>
        </p:spPr>
      </p:pic>
      <p:pic>
        <p:nvPicPr>
          <p:cNvPr id="2" name="shape1"/>
          <p:cNvPicPr>
            <a:picLocks noChangeAspect="1"/>
          </p:cNvPicPr>
          <p:nvPr userDrawn="1"/>
        </p:nvPicPr>
        <p:blipFill>
          <a:blip r:embed="rId5" cstate="screen"/>
          <a:srcRect/>
          <a:stretch>
            <a:fillRect/>
          </a:stretch>
        </p:blipFill>
        <p:spPr>
          <a:xfrm>
            <a:off x="4670425" y="1513839"/>
            <a:ext cx="6892290" cy="2222189"/>
          </a:xfrm>
          <a:prstGeom prst="rect">
            <a:avLst/>
          </a:prstGeom>
        </p:spPr>
      </p:pic>
      <p:pic>
        <p:nvPicPr>
          <p:cNvPr id="5" name="shape2"/>
          <p:cNvPicPr>
            <a:picLocks noChangeAspect="1"/>
          </p:cNvPicPr>
          <p:nvPr userDrawn="1"/>
        </p:nvPicPr>
        <p:blipFill>
          <a:blip r:embed="rId5" cstate="screen"/>
          <a:srcRect/>
          <a:stretch>
            <a:fillRect/>
          </a:stretch>
        </p:blipFill>
        <p:spPr>
          <a:xfrm>
            <a:off x="4670425" y="3924499"/>
            <a:ext cx="6892290" cy="2222189"/>
          </a:xfrm>
          <a:prstGeom prst="rect">
            <a:avLst/>
          </a:prstGeom>
        </p:spPr>
      </p:pic>
      <p:sp>
        <p:nvSpPr>
          <p:cNvPr id="6" name="body1"/>
          <p:cNvSpPr>
            <a:spLocks noGrp="1"/>
          </p:cNvSpPr>
          <p:nvPr>
            <p:ph sz="quarter" idx="10" hasCustomPrompt="1"/>
          </p:nvPr>
        </p:nvSpPr>
        <p:spPr>
          <a:xfrm>
            <a:off x="4670425" y="1522800"/>
            <a:ext cx="6892290" cy="2209394"/>
          </a:xfrm>
          <a:prstGeom prst="rect">
            <a:avLst/>
          </a:prstGeom>
          <a:noFill/>
          <a:ln>
            <a:noFill/>
          </a:ln>
        </p:spPr>
        <p:txBody>
          <a:bodyPr lIns="288000" tIns="288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10" name="header"/>
          <p:cNvSpPr>
            <a:spLocks noGrp="1"/>
          </p:cNvSpPr>
          <p:nvPr>
            <p:ph type="title"/>
          </p:nvPr>
        </p:nvSpPr>
        <p:spPr>
          <a:xfrm>
            <a:off x="4670425" y="679450"/>
            <a:ext cx="6892925" cy="417830"/>
          </a:xfrm>
          <a:prstGeom prst="rect">
            <a:avLst/>
          </a:prstGeom>
        </p:spPr>
        <p:txBody>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pPr lvl="0"/>
            <a:r>
              <a:rPr lang="en-US" dirty="0"/>
              <a:t>Click to edit Master title style</a:t>
            </a:r>
          </a:p>
        </p:txBody>
      </p:sp>
      <p:sp>
        <p:nvSpPr>
          <p:cNvPr id="11" name="body2"/>
          <p:cNvSpPr>
            <a:spLocks noGrp="1"/>
          </p:cNvSpPr>
          <p:nvPr>
            <p:ph sz="quarter" idx="24" hasCustomPrompt="1"/>
          </p:nvPr>
        </p:nvSpPr>
        <p:spPr>
          <a:xfrm>
            <a:off x="4670425" y="3932754"/>
            <a:ext cx="6892290" cy="2207261"/>
          </a:xfrm>
          <a:prstGeom prst="rect">
            <a:avLst/>
          </a:prstGeom>
          <a:noFill/>
          <a:ln>
            <a:noFill/>
          </a:ln>
        </p:spPr>
        <p:txBody>
          <a:bodyPr lIns="288000" tIns="288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pic>
        <p:nvPicPr>
          <p:cNvPr id="3" name="tray" descr="/Users/skinnyfish/Desktop/画板备份 8.jpg画板备份 8">
            <a:extLst>
              <a:ext uri="{FF2B5EF4-FFF2-40B4-BE49-F238E27FC236}">
                <a16:creationId xmlns:a16="http://schemas.microsoft.com/office/drawing/2014/main" id="{E6B6417D-3721-093B-8A3D-F45F3B3B9983}"/>
              </a:ext>
            </a:extLst>
          </p:cNvPr>
          <p:cNvPicPr>
            <a:picLocks noChangeAspect="1"/>
          </p:cNvPicPr>
          <p:nvPr userDrawn="1">
            <p:custDataLst>
              <p:tags r:id="rId2"/>
            </p:custDataLst>
          </p:nvPr>
        </p:nvPicPr>
        <p:blipFill rotWithShape="1">
          <a:blip r:embed="rId6" cstate="screen"/>
          <a:srcRect/>
          <a:stretch>
            <a:fillRect/>
          </a:stretch>
        </p:blipFill>
        <p:spPr>
          <a:xfrm>
            <a:off x="-25400" y="0"/>
            <a:ext cx="4102100" cy="7065818"/>
          </a:xfrm>
          <a:prstGeom prst="rect">
            <a:avLst/>
          </a:prstGeom>
        </p:spPr>
      </p:pic>
    </p:spTree>
    <p:extLst>
      <p:ext uri="{BB962C8B-B14F-4D97-AF65-F5344CB8AC3E}">
        <p14:creationId xmlns:p14="http://schemas.microsoft.com/office/powerpoint/2010/main" val="102022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umn-pro-list">
    <p:spTree>
      <p:nvGrpSpPr>
        <p:cNvPr id="1" name=""/>
        <p:cNvGrpSpPr/>
        <p:nvPr/>
      </p:nvGrpSpPr>
      <p:grpSpPr>
        <a:xfrm>
          <a:off x="0" y="0"/>
          <a:ext cx="0" cy="0"/>
          <a:chOff x="0" y="0"/>
          <a:chExt cx="0" cy="0"/>
        </a:xfrm>
      </p:grpSpPr>
      <p:pic>
        <p:nvPicPr>
          <p:cNvPr id="4" name="background" descr="/Users/skinnyfish/Desktop/画板备份 8.jpg画板备份 8"/>
          <p:cNvPicPr>
            <a:picLocks noChangeAspect="1"/>
          </p:cNvPicPr>
          <p:nvPr userDrawn="1">
            <p:custDataLst>
              <p:tags r:id="rId1"/>
            </p:custDataLst>
          </p:nvPr>
        </p:nvPicPr>
        <p:blipFill>
          <a:blip r:embed="rId5" cstate="screen"/>
          <a:srcRect/>
          <a:stretch>
            <a:fillRect/>
          </a:stretch>
        </p:blipFill>
        <p:spPr>
          <a:xfrm>
            <a:off x="0" y="0"/>
            <a:ext cx="12192000" cy="7065818"/>
          </a:xfrm>
          <a:prstGeom prst="rect">
            <a:avLst/>
          </a:prstGeom>
        </p:spPr>
      </p:pic>
      <p:pic>
        <p:nvPicPr>
          <p:cNvPr id="18" name="tray" descr="/Users/skinnyfish/Desktop/画板备份 8.jpg画板备份 8"/>
          <p:cNvPicPr>
            <a:picLocks noChangeAspect="1"/>
          </p:cNvPicPr>
          <p:nvPr userDrawn="1">
            <p:custDataLst>
              <p:tags r:id="rId2"/>
            </p:custDataLst>
          </p:nvPr>
        </p:nvPicPr>
        <p:blipFill rotWithShape="1">
          <a:blip r:embed="rId6" cstate="screen"/>
          <a:srcRect/>
          <a:stretch>
            <a:fillRect/>
          </a:stretch>
        </p:blipFill>
        <p:spPr>
          <a:xfrm>
            <a:off x="-25400" y="0"/>
            <a:ext cx="4102100" cy="7065818"/>
          </a:xfrm>
          <a:prstGeom prst="rect">
            <a:avLst/>
          </a:prstGeom>
        </p:spPr>
      </p:pic>
      <p:pic>
        <p:nvPicPr>
          <p:cNvPr id="2" name="shape1">
            <a:extLst>
              <a:ext uri="{FF2B5EF4-FFF2-40B4-BE49-F238E27FC236}">
                <a16:creationId xmlns:a16="http://schemas.microsoft.com/office/drawing/2014/main" id="{398433A0-4325-9AAE-DB7E-BB2106DB8D38}"/>
              </a:ext>
            </a:extLst>
          </p:cNvPr>
          <p:cNvPicPr>
            <a:picLocks noChangeAspect="1"/>
          </p:cNvPicPr>
          <p:nvPr userDrawn="1"/>
        </p:nvPicPr>
        <p:blipFill>
          <a:blip r:embed="rId7" cstate="screen"/>
          <a:srcRect/>
          <a:stretch>
            <a:fillRect/>
          </a:stretch>
        </p:blipFill>
        <p:spPr>
          <a:xfrm>
            <a:off x="4675505" y="1513840"/>
            <a:ext cx="6869430" cy="1323340"/>
          </a:xfrm>
          <a:prstGeom prst="rect">
            <a:avLst/>
          </a:prstGeom>
        </p:spPr>
      </p:pic>
      <p:pic>
        <p:nvPicPr>
          <p:cNvPr id="3" name="shape3">
            <a:extLst>
              <a:ext uri="{FF2B5EF4-FFF2-40B4-BE49-F238E27FC236}">
                <a16:creationId xmlns:a16="http://schemas.microsoft.com/office/drawing/2014/main" id="{78438403-D53B-61C3-8E58-C160CA238885}"/>
              </a:ext>
            </a:extLst>
          </p:cNvPr>
          <p:cNvPicPr>
            <a:picLocks noChangeAspect="1"/>
          </p:cNvPicPr>
          <p:nvPr userDrawn="1"/>
        </p:nvPicPr>
        <p:blipFill>
          <a:blip r:embed="rId7" cstate="screen"/>
          <a:srcRect/>
          <a:stretch>
            <a:fillRect/>
          </a:stretch>
        </p:blipFill>
        <p:spPr>
          <a:xfrm>
            <a:off x="4675505" y="4684395"/>
            <a:ext cx="6871335" cy="1323340"/>
          </a:xfrm>
          <a:prstGeom prst="rect">
            <a:avLst/>
          </a:prstGeom>
        </p:spPr>
      </p:pic>
      <p:pic>
        <p:nvPicPr>
          <p:cNvPr id="7" name="shape2">
            <a:extLst>
              <a:ext uri="{FF2B5EF4-FFF2-40B4-BE49-F238E27FC236}">
                <a16:creationId xmlns:a16="http://schemas.microsoft.com/office/drawing/2014/main" id="{C4311475-D7F4-E1BC-AA71-51079BB2DE7A}"/>
              </a:ext>
            </a:extLst>
          </p:cNvPr>
          <p:cNvPicPr>
            <a:picLocks noChangeAspect="1"/>
          </p:cNvPicPr>
          <p:nvPr userDrawn="1"/>
        </p:nvPicPr>
        <p:blipFill>
          <a:blip r:embed="rId7" cstate="screen"/>
          <a:srcRect/>
          <a:stretch>
            <a:fillRect/>
          </a:stretch>
        </p:blipFill>
        <p:spPr>
          <a:xfrm>
            <a:off x="4675505" y="3094990"/>
            <a:ext cx="6869430" cy="1323340"/>
          </a:xfrm>
          <a:prstGeom prst="rect">
            <a:avLst/>
          </a:prstGeom>
        </p:spPr>
      </p:pic>
      <p:sp>
        <p:nvSpPr>
          <p:cNvPr id="8" name="body1">
            <a:extLst>
              <a:ext uri="{FF2B5EF4-FFF2-40B4-BE49-F238E27FC236}">
                <a16:creationId xmlns:a16="http://schemas.microsoft.com/office/drawing/2014/main" id="{6CB9D3D4-0E45-BA41-E204-CCD9DB82F554}"/>
              </a:ext>
            </a:extLst>
          </p:cNvPr>
          <p:cNvSpPr>
            <a:spLocks noGrp="1"/>
          </p:cNvSpPr>
          <p:nvPr>
            <p:ph sz="quarter" idx="10"/>
          </p:nvPr>
        </p:nvSpPr>
        <p:spPr>
          <a:xfrm>
            <a:off x="4694555" y="1521460"/>
            <a:ext cx="6850380" cy="1315720"/>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4694555" y="679450"/>
            <a:ext cx="6868795" cy="417830"/>
          </a:xfrm>
          <a:prstGeom prst="rect">
            <a:avLst/>
          </a:prstGeom>
        </p:spPr>
        <p:txBody>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pPr lvl="0"/>
            <a:r>
              <a:rPr lang="en-US" dirty="0"/>
              <a:t>Click to edit Master title style</a:t>
            </a:r>
          </a:p>
        </p:txBody>
      </p:sp>
      <p:sp>
        <p:nvSpPr>
          <p:cNvPr id="13" name="body2">
            <a:extLst>
              <a:ext uri="{FF2B5EF4-FFF2-40B4-BE49-F238E27FC236}">
                <a16:creationId xmlns:a16="http://schemas.microsoft.com/office/drawing/2014/main" id="{0467E406-EEFB-A5EB-C24E-5A0A8C49CE3A}"/>
              </a:ext>
            </a:extLst>
          </p:cNvPr>
          <p:cNvSpPr>
            <a:spLocks noGrp="1"/>
          </p:cNvSpPr>
          <p:nvPr>
            <p:ph sz="quarter" idx="24"/>
          </p:nvPr>
        </p:nvSpPr>
        <p:spPr>
          <a:xfrm>
            <a:off x="4693920" y="3103245"/>
            <a:ext cx="6851650" cy="1314450"/>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14" name="body3">
            <a:extLst>
              <a:ext uri="{FF2B5EF4-FFF2-40B4-BE49-F238E27FC236}">
                <a16:creationId xmlns:a16="http://schemas.microsoft.com/office/drawing/2014/main" id="{416097BD-B0AE-C2E3-ED3B-F180630D9480}"/>
              </a:ext>
            </a:extLst>
          </p:cNvPr>
          <p:cNvSpPr>
            <a:spLocks noGrp="1"/>
          </p:cNvSpPr>
          <p:nvPr>
            <p:ph sz="quarter" idx="25"/>
          </p:nvPr>
        </p:nvSpPr>
        <p:spPr>
          <a:xfrm>
            <a:off x="4693920" y="4686935"/>
            <a:ext cx="6859905" cy="1314450"/>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pic>
        <p:nvPicPr>
          <p:cNvPr id="5" name="tray" descr="/Users/skinnyfish/Desktop/画板备份 8.jpg画板备份 8">
            <a:extLst>
              <a:ext uri="{FF2B5EF4-FFF2-40B4-BE49-F238E27FC236}">
                <a16:creationId xmlns:a16="http://schemas.microsoft.com/office/drawing/2014/main" id="{84CC7087-863C-E0D8-B6C6-5FD79F4FE9A7}"/>
              </a:ext>
            </a:extLst>
          </p:cNvPr>
          <p:cNvPicPr>
            <a:picLocks noChangeAspect="1"/>
          </p:cNvPicPr>
          <p:nvPr userDrawn="1">
            <p:custDataLst>
              <p:tags r:id="rId3"/>
            </p:custDataLst>
          </p:nvPr>
        </p:nvPicPr>
        <p:blipFill rotWithShape="1">
          <a:blip r:embed="rId6" cstate="screen"/>
          <a:srcRect/>
          <a:stretch>
            <a:fillRect/>
          </a:stretch>
        </p:blipFill>
        <p:spPr>
          <a:xfrm>
            <a:off x="0" y="0"/>
            <a:ext cx="4102100" cy="706581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eft-text">
    <p:spTree>
      <p:nvGrpSpPr>
        <p:cNvPr id="1" name=""/>
        <p:cNvGrpSpPr/>
        <p:nvPr/>
      </p:nvGrpSpPr>
      <p:grpSpPr>
        <a:xfrm>
          <a:off x="0" y="0"/>
          <a:ext cx="0" cy="0"/>
          <a:chOff x="0" y="0"/>
          <a:chExt cx="0" cy="0"/>
        </a:xfrm>
      </p:grpSpPr>
      <p:pic>
        <p:nvPicPr>
          <p:cNvPr id="4" name="background" descr="/Users/skinnyfish/Desktop/画板备份 8.jpg画板备份 8"/>
          <p:cNvPicPr>
            <a:picLocks noChangeAspect="1"/>
          </p:cNvPicPr>
          <p:nvPr userDrawn="1">
            <p:custDataLst>
              <p:tags r:id="rId1"/>
            </p:custDataLst>
          </p:nvPr>
        </p:nvPicPr>
        <p:blipFill>
          <a:blip r:embed="rId4" cstate="screen"/>
          <a:srcRect/>
          <a:stretch>
            <a:fillRect/>
          </a:stretch>
        </p:blipFill>
        <p:spPr>
          <a:xfrm>
            <a:off x="-66643" y="0"/>
            <a:ext cx="12329763" cy="6858000"/>
          </a:xfrm>
          <a:prstGeom prst="rect">
            <a:avLst/>
          </a:prstGeom>
        </p:spPr>
      </p:pic>
      <p:sp>
        <p:nvSpPr>
          <p:cNvPr id="3" name="body">
            <a:extLst>
              <a:ext uri="{FF2B5EF4-FFF2-40B4-BE49-F238E27FC236}">
                <a16:creationId xmlns:a16="http://schemas.microsoft.com/office/drawing/2014/main" id="{597FF681-ECC2-7857-E185-DA20FEE64A0F}"/>
              </a:ext>
            </a:extLst>
          </p:cNvPr>
          <p:cNvSpPr>
            <a:spLocks noGrp="1"/>
          </p:cNvSpPr>
          <p:nvPr>
            <p:ph sz="quarter" idx="10"/>
          </p:nvPr>
        </p:nvSpPr>
        <p:spPr>
          <a:xfrm>
            <a:off x="4742815" y="1941830"/>
            <a:ext cx="7113270" cy="4641215"/>
          </a:xfrm>
          <a:prstGeom prst="rect">
            <a:avLst/>
          </a:prstGeom>
        </p:spPr>
        <p:txBody>
          <a:bodyPr/>
          <a:lstStyle>
            <a:lvl1pPr marL="0" indent="-179705" eaLnBrk="1" fontAlgn="auto" latinLnBrk="0" hangingPunct="1">
              <a:lnSpc>
                <a:spcPct val="135000"/>
              </a:lnSpc>
              <a:spcBef>
                <a:spcPts val="0"/>
              </a:spcBef>
              <a:spcAft>
                <a:spcPts val="0"/>
              </a:spcAft>
              <a:buSzPct val="80000"/>
              <a:defRPr sz="1600" b="0" i="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1pPr>
            <a:lvl2pPr marL="0" indent="-179705" eaLnBrk="1" fontAlgn="auto" latinLnBrk="0" hangingPunct="1">
              <a:lnSpc>
                <a:spcPct val="135000"/>
              </a:lnSpc>
              <a:spcBef>
                <a:spcPts val="0"/>
              </a:spcBef>
              <a:spcAft>
                <a:spcPts val="0"/>
              </a:spcAft>
              <a:buSzPct val="80000"/>
              <a:defRPr sz="1600" b="0" i="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2pPr>
            <a:lvl3pPr marL="0" indent="-179705" eaLnBrk="1" fontAlgn="auto" latinLnBrk="0" hangingPunct="1">
              <a:lnSpc>
                <a:spcPct val="135000"/>
              </a:lnSpc>
              <a:spcBef>
                <a:spcPts val="0"/>
              </a:spcBef>
              <a:spcAft>
                <a:spcPts val="0"/>
              </a:spcAft>
              <a:buSzPct val="80000"/>
              <a:defRPr sz="1600" b="0" i="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3pPr>
            <a:lvl4pPr marL="0" indent="-179705" eaLnBrk="1" fontAlgn="auto" latinLnBrk="0" hangingPunct="1">
              <a:lnSpc>
                <a:spcPct val="135000"/>
              </a:lnSpc>
              <a:spcBef>
                <a:spcPts val="0"/>
              </a:spcBef>
              <a:spcAft>
                <a:spcPts val="0"/>
              </a:spcAft>
              <a:buSzPct val="80000"/>
              <a:defRPr sz="1600" b="0" i="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4pPr>
            <a:lvl5pPr marL="0" indent="-179705" eaLnBrk="1" fontAlgn="auto" latinLnBrk="0" hangingPunct="1">
              <a:lnSpc>
                <a:spcPct val="135000"/>
              </a:lnSpc>
              <a:spcBef>
                <a:spcPts val="0"/>
              </a:spcBef>
              <a:spcAft>
                <a:spcPts val="0"/>
              </a:spcAft>
              <a:buSzPct val="80000"/>
              <a:defRPr sz="1600" b="0" i="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header">
            <a:extLst>
              <a:ext uri="{FF2B5EF4-FFF2-40B4-BE49-F238E27FC236}">
                <a16:creationId xmlns:a16="http://schemas.microsoft.com/office/drawing/2014/main" id="{FA0D01E2-F06E-C4C1-980F-A5408CF72EE1}"/>
              </a:ext>
            </a:extLst>
          </p:cNvPr>
          <p:cNvSpPr>
            <a:spLocks noGrp="1"/>
          </p:cNvSpPr>
          <p:nvPr>
            <p:ph type="title"/>
          </p:nvPr>
        </p:nvSpPr>
        <p:spPr>
          <a:xfrm>
            <a:off x="4742815" y="1146810"/>
            <a:ext cx="7044690" cy="582930"/>
          </a:xfrm>
          <a:prstGeom prst="rect">
            <a:avLst/>
          </a:prstGeom>
        </p:spPr>
        <p:txBody>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pPr lvl="0"/>
            <a:r>
              <a:rPr lang="en-US" dirty="0"/>
              <a:t>Click to edit Master title style</a:t>
            </a:r>
          </a:p>
        </p:txBody>
      </p:sp>
      <p:pic>
        <p:nvPicPr>
          <p:cNvPr id="2" name="tray" descr="/Users/skinnyfish/Desktop/画板备份 8.jpg画板备份 8">
            <a:extLst>
              <a:ext uri="{FF2B5EF4-FFF2-40B4-BE49-F238E27FC236}">
                <a16:creationId xmlns:a16="http://schemas.microsoft.com/office/drawing/2014/main" id="{8145A194-3D57-4C33-B85F-B684D2143C05}"/>
              </a:ext>
            </a:extLst>
          </p:cNvPr>
          <p:cNvPicPr>
            <a:picLocks noChangeAspect="1"/>
          </p:cNvPicPr>
          <p:nvPr userDrawn="1">
            <p:custDataLst>
              <p:tags r:id="rId2"/>
            </p:custDataLst>
          </p:nvPr>
        </p:nvPicPr>
        <p:blipFill rotWithShape="1">
          <a:blip r:embed="rId5" cstate="screen"/>
          <a:srcRect/>
          <a:stretch>
            <a:fillRect/>
          </a:stretch>
        </p:blipFill>
        <p:spPr>
          <a:xfrm>
            <a:off x="-66643" y="0"/>
            <a:ext cx="4102100" cy="685800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cover">
    <p:spTree>
      <p:nvGrpSpPr>
        <p:cNvPr id="1" name=""/>
        <p:cNvGrpSpPr/>
        <p:nvPr/>
      </p:nvGrpSpPr>
      <p:grpSpPr>
        <a:xfrm>
          <a:off x="0" y="0"/>
          <a:ext cx="0" cy="0"/>
          <a:chOff x="0" y="0"/>
          <a:chExt cx="0" cy="0"/>
        </a:xfrm>
      </p:grpSpPr>
      <p:pic>
        <p:nvPicPr>
          <p:cNvPr id="10" name="tray" descr="/Users/ryesun/Downloads/dark-backcover.pngdark-backcover"/>
          <p:cNvPicPr>
            <a:picLocks noChangeAspect="1"/>
          </p:cNvPicPr>
          <p:nvPr userDrawn="1">
            <p:custDataLst>
              <p:tags r:id="rId1"/>
            </p:custDataLst>
          </p:nvPr>
        </p:nvPicPr>
        <p:blipFill>
          <a:blip r:embed="rId3" cstate="screen"/>
          <a:srcRect t="31" b="31"/>
          <a:stretch>
            <a:fillRect/>
          </a:stretch>
        </p:blipFill>
        <p:spPr>
          <a:xfrm>
            <a:off x="-635" y="0"/>
            <a:ext cx="12204000" cy="6875573"/>
          </a:xfrm>
          <a:prstGeom prst="rect">
            <a:avLst/>
          </a:prstGeom>
        </p:spPr>
      </p:pic>
      <p:sp>
        <p:nvSpPr>
          <p:cNvPr id="3" name="body">
            <a:extLst>
              <a:ext uri="{FF2B5EF4-FFF2-40B4-BE49-F238E27FC236}">
                <a16:creationId xmlns:a16="http://schemas.microsoft.com/office/drawing/2014/main" id="{E031CEFC-8C5D-8491-A284-E7873D5AD039}"/>
              </a:ext>
            </a:extLst>
          </p:cNvPr>
          <p:cNvSpPr>
            <a:spLocks noGrp="1"/>
          </p:cNvSpPr>
          <p:nvPr>
            <p:ph sz="quarter" idx="10"/>
          </p:nvPr>
        </p:nvSpPr>
        <p:spPr>
          <a:xfrm>
            <a:off x="828675" y="3225600"/>
            <a:ext cx="10810240" cy="2757170"/>
          </a:xfrm>
          <a:prstGeom prst="rect">
            <a:avLst/>
          </a:prstGeom>
        </p:spPr>
        <p:txBody>
          <a:bodyPr/>
          <a:lstStyle>
            <a:lvl1pPr marL="0" indent="0">
              <a:buNone/>
              <a:defRPr sz="1600" b="0" i="0">
                <a:solidFill>
                  <a:schemeClr val="bg1"/>
                </a:solidFill>
                <a:latin typeface="PingFang SC" panose="020B0400000000000000" pitchFamily="34" charset="-122"/>
                <a:ea typeface="PingFang SC" panose="020B0400000000000000" pitchFamily="34" charset="-122"/>
                <a:cs typeface="Poppins Light" panose="02000000000000000000" charset="0"/>
              </a:defRPr>
            </a:lvl1pPr>
            <a:lvl2pPr marL="457200" indent="0">
              <a:buNone/>
              <a:defRPr sz="1600" b="0" i="0">
                <a:solidFill>
                  <a:schemeClr val="bg1"/>
                </a:solidFill>
                <a:latin typeface="PingFang SC" panose="020B0400000000000000" pitchFamily="34" charset="-122"/>
                <a:ea typeface="PingFang SC" panose="020B0400000000000000" pitchFamily="34" charset="-122"/>
                <a:cs typeface="Poppins Light" panose="02000000000000000000" charset="0"/>
              </a:defRPr>
            </a:lvl2pPr>
            <a:lvl3pPr marL="914400" indent="0">
              <a:buNone/>
              <a:defRPr sz="1600" b="0" i="0">
                <a:solidFill>
                  <a:schemeClr val="bg1"/>
                </a:solidFill>
                <a:latin typeface="PingFang SC" panose="020B0400000000000000" pitchFamily="34" charset="-122"/>
                <a:ea typeface="PingFang SC" panose="020B0400000000000000" pitchFamily="34" charset="-122"/>
                <a:cs typeface="Poppins Light" panose="02000000000000000000" charset="0"/>
              </a:defRPr>
            </a:lvl3pPr>
            <a:lvl4pPr marL="1371600" indent="0">
              <a:buNone/>
              <a:defRPr sz="1600" b="0" i="0">
                <a:solidFill>
                  <a:schemeClr val="bg1"/>
                </a:solidFill>
                <a:latin typeface="PingFang SC" panose="020B0400000000000000" pitchFamily="34" charset="-122"/>
                <a:ea typeface="PingFang SC" panose="020B0400000000000000" pitchFamily="34" charset="-122"/>
                <a:cs typeface="Poppins Light" panose="02000000000000000000" charset="0"/>
              </a:defRPr>
            </a:lvl4pPr>
            <a:lvl5pPr marL="1828800" indent="0">
              <a:buNone/>
              <a:defRPr sz="1600" b="0" i="0">
                <a:solidFill>
                  <a:schemeClr val="bg1"/>
                </a:solidFill>
                <a:latin typeface="PingFang SC" panose="020B0400000000000000" pitchFamily="34" charset="-122"/>
                <a:ea typeface="PingFang SC" panose="020B0400000000000000" pitchFamily="34" charset="-122"/>
                <a:cs typeface="Poppins Light"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header">
            <a:extLst>
              <a:ext uri="{FF2B5EF4-FFF2-40B4-BE49-F238E27FC236}">
                <a16:creationId xmlns:a16="http://schemas.microsoft.com/office/drawing/2014/main" id="{BB1CC487-211C-0AF5-761E-5E5471B4905E}"/>
              </a:ext>
            </a:extLst>
          </p:cNvPr>
          <p:cNvSpPr>
            <a:spLocks noGrp="1"/>
          </p:cNvSpPr>
          <p:nvPr>
            <p:ph type="title"/>
          </p:nvPr>
        </p:nvSpPr>
        <p:spPr>
          <a:xfrm>
            <a:off x="838200" y="1274400"/>
            <a:ext cx="10800080" cy="1805305"/>
          </a:xfrm>
          <a:prstGeom prst="rect">
            <a:avLst/>
          </a:prstGeom>
        </p:spPr>
        <p:txBody>
          <a:bodyPr bIns="0" anchor="b" anchorCtr="0"/>
          <a:lstStyle>
            <a:lvl1pPr algn="l">
              <a:defRPr sz="4800" b="0" i="0">
                <a:solidFill>
                  <a:schemeClr val="bg1"/>
                </a:solidFill>
                <a:latin typeface="PingFang SC Medium" panose="020B0400000000000000" pitchFamily="34" charset="-122"/>
                <a:ea typeface="PingFang SC Medium" panose="020B0400000000000000" pitchFamily="34" charset="-122"/>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ckcover-list">
    <p:spTree>
      <p:nvGrpSpPr>
        <p:cNvPr id="1" name=""/>
        <p:cNvGrpSpPr/>
        <p:nvPr/>
      </p:nvGrpSpPr>
      <p:grpSpPr>
        <a:xfrm>
          <a:off x="0" y="0"/>
          <a:ext cx="0" cy="0"/>
          <a:chOff x="0" y="0"/>
          <a:chExt cx="0" cy="0"/>
        </a:xfrm>
      </p:grpSpPr>
      <p:pic>
        <p:nvPicPr>
          <p:cNvPr id="10" name="tray" descr="/Users/ryesun/Downloads/dark-backcover.pngdark-backcover"/>
          <p:cNvPicPr>
            <a:picLocks noChangeAspect="1"/>
          </p:cNvPicPr>
          <p:nvPr userDrawn="1">
            <p:custDataLst>
              <p:tags r:id="rId1"/>
            </p:custDataLst>
          </p:nvPr>
        </p:nvPicPr>
        <p:blipFill>
          <a:blip r:embed="rId3" cstate="screen"/>
          <a:srcRect t="31" b="31"/>
          <a:stretch>
            <a:fillRect/>
          </a:stretch>
        </p:blipFill>
        <p:spPr>
          <a:xfrm>
            <a:off x="-635" y="0"/>
            <a:ext cx="12204000" cy="6875573"/>
          </a:xfrm>
          <a:prstGeom prst="rect">
            <a:avLst/>
          </a:prstGeom>
        </p:spPr>
      </p:pic>
      <p:sp>
        <p:nvSpPr>
          <p:cNvPr id="3" name="body1">
            <a:extLst>
              <a:ext uri="{FF2B5EF4-FFF2-40B4-BE49-F238E27FC236}">
                <a16:creationId xmlns:a16="http://schemas.microsoft.com/office/drawing/2014/main" id="{F65D87E0-C664-7574-988C-89B279DE5CF9}"/>
              </a:ext>
            </a:extLst>
          </p:cNvPr>
          <p:cNvSpPr>
            <a:spLocks noGrp="1"/>
          </p:cNvSpPr>
          <p:nvPr>
            <p:ph sz="quarter" idx="10"/>
          </p:nvPr>
        </p:nvSpPr>
        <p:spPr>
          <a:xfrm>
            <a:off x="828675" y="3225600"/>
            <a:ext cx="10810240" cy="2757170"/>
          </a:xfrm>
          <a:prstGeom prst="rect">
            <a:avLst/>
          </a:prstGeom>
        </p:spPr>
        <p:txBody>
          <a:bodyPr/>
          <a:lstStyle>
            <a:lvl1pPr marL="0" indent="0">
              <a:buNone/>
              <a:defRPr sz="1600" b="0" i="0">
                <a:solidFill>
                  <a:schemeClr val="bg1"/>
                </a:solidFill>
                <a:latin typeface="PingFang SC" panose="020B0400000000000000" pitchFamily="34" charset="-122"/>
                <a:ea typeface="PingFang SC" panose="020B0400000000000000" pitchFamily="34" charset="-122"/>
                <a:cs typeface="Poppins Light" panose="02000000000000000000" charset="0"/>
              </a:defRPr>
            </a:lvl1pPr>
            <a:lvl2pPr marL="457200" indent="0">
              <a:buNone/>
              <a:defRPr sz="1600" b="0" i="0">
                <a:solidFill>
                  <a:schemeClr val="bg1"/>
                </a:solidFill>
                <a:latin typeface="PingFang SC" panose="020B0400000000000000" pitchFamily="34" charset="-122"/>
                <a:ea typeface="PingFang SC" panose="020B0400000000000000" pitchFamily="34" charset="-122"/>
                <a:cs typeface="Poppins Light" panose="02000000000000000000" charset="0"/>
              </a:defRPr>
            </a:lvl2pPr>
            <a:lvl3pPr marL="914400" indent="0">
              <a:buNone/>
              <a:defRPr sz="1600" b="0" i="0">
                <a:solidFill>
                  <a:schemeClr val="bg1"/>
                </a:solidFill>
                <a:latin typeface="PingFang SC" panose="020B0400000000000000" pitchFamily="34" charset="-122"/>
                <a:ea typeface="PingFang SC" panose="020B0400000000000000" pitchFamily="34" charset="-122"/>
                <a:cs typeface="Poppins Light" panose="02000000000000000000" charset="0"/>
              </a:defRPr>
            </a:lvl3pPr>
            <a:lvl4pPr marL="1371600" indent="0">
              <a:buNone/>
              <a:defRPr sz="1600" b="0" i="0">
                <a:solidFill>
                  <a:schemeClr val="bg1"/>
                </a:solidFill>
                <a:latin typeface="PingFang SC" panose="020B0400000000000000" pitchFamily="34" charset="-122"/>
                <a:ea typeface="PingFang SC" panose="020B0400000000000000" pitchFamily="34" charset="-122"/>
                <a:cs typeface="Poppins Light" panose="02000000000000000000" charset="0"/>
              </a:defRPr>
            </a:lvl4pPr>
            <a:lvl5pPr marL="1828800" indent="0">
              <a:buNone/>
              <a:defRPr sz="1600" b="0" i="0">
                <a:solidFill>
                  <a:schemeClr val="bg1"/>
                </a:solidFill>
                <a:latin typeface="PingFang SC" panose="020B0400000000000000" pitchFamily="34" charset="-122"/>
                <a:ea typeface="PingFang SC" panose="020B0400000000000000" pitchFamily="34" charset="-122"/>
                <a:cs typeface="Poppins Light"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header">
            <a:extLst>
              <a:ext uri="{FF2B5EF4-FFF2-40B4-BE49-F238E27FC236}">
                <a16:creationId xmlns:a16="http://schemas.microsoft.com/office/drawing/2014/main" id="{6B40903A-7067-17E1-4F22-81E6A4D728ED}"/>
              </a:ext>
            </a:extLst>
          </p:cNvPr>
          <p:cNvSpPr>
            <a:spLocks noGrp="1"/>
          </p:cNvSpPr>
          <p:nvPr>
            <p:ph type="title"/>
          </p:nvPr>
        </p:nvSpPr>
        <p:spPr>
          <a:xfrm>
            <a:off x="838200" y="1274400"/>
            <a:ext cx="10800080" cy="1805305"/>
          </a:xfrm>
          <a:prstGeom prst="rect">
            <a:avLst/>
          </a:prstGeom>
        </p:spPr>
        <p:txBody>
          <a:bodyPr bIns="0" anchor="b" anchorCtr="0"/>
          <a:lstStyle>
            <a:lvl1pPr algn="l">
              <a:defRPr sz="4800" b="0" i="0">
                <a:solidFill>
                  <a:schemeClr val="bg1"/>
                </a:solidFill>
                <a:latin typeface="PingFang SC Medium" panose="020B0400000000000000" pitchFamily="34" charset="-122"/>
                <a:ea typeface="PingFang SC Medium" panose="020B0400000000000000" pitchFamily="34" charset="-122"/>
                <a:cs typeface="Poppins SemiBold" panose="02000000000000000000" charset="0"/>
              </a:defRPr>
            </a:lvl1pPr>
          </a:lstStyle>
          <a:p>
            <a:r>
              <a:rPr lang="en-US" dirty="0"/>
              <a:t>Click to edit Master 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4" name="background" descr="/Users/skinnyfish/Desktop/画板备份 6.jpg画板备份 6"/>
          <p:cNvPicPr>
            <a:picLocks noChangeAspect="1"/>
          </p:cNvPicPr>
          <p:nvPr userDrawn="1">
            <p:custDataLst>
              <p:tags r:id="rId1"/>
            </p:custDataLst>
          </p:nvPr>
        </p:nvPicPr>
        <p:blipFill rotWithShape="1">
          <a:blip r:embed="rId3" cstate="screen"/>
          <a:srcRect r="33534"/>
          <a:stretch/>
        </p:blipFill>
        <p:spPr>
          <a:xfrm>
            <a:off x="0" y="-17780"/>
            <a:ext cx="12191999" cy="6875573"/>
          </a:xfrm>
          <a:prstGeom prst="rect">
            <a:avLst/>
          </a:prstGeom>
        </p:spPr>
      </p:pic>
      <p:pic>
        <p:nvPicPr>
          <p:cNvPr id="3" name="tray" descr="/Users/skinnyfish/Desktop/画板备份 6.jpg画板备份 6"/>
          <p:cNvPicPr>
            <a:picLocks noChangeAspect="1"/>
          </p:cNvPicPr>
          <p:nvPr userDrawn="1"/>
        </p:nvPicPr>
        <p:blipFill>
          <a:blip r:embed="rId3" cstate="screen"/>
          <a:srcRect l="67116"/>
          <a:stretch>
            <a:fillRect/>
          </a:stretch>
        </p:blipFill>
        <p:spPr>
          <a:xfrm>
            <a:off x="8111613" y="-17987"/>
            <a:ext cx="4080387" cy="6875780"/>
          </a:xfrm>
          <a:prstGeom prst="rect">
            <a:avLst/>
          </a:prstGeom>
        </p:spPr>
      </p:pic>
      <p:sp>
        <p:nvSpPr>
          <p:cNvPr id="6" name="body1">
            <a:extLst>
              <a:ext uri="{FF2B5EF4-FFF2-40B4-BE49-F238E27FC236}">
                <a16:creationId xmlns:a16="http://schemas.microsoft.com/office/drawing/2014/main" id="{0F61837D-E1CE-44D2-B5EB-6DFE478A93F2}"/>
              </a:ext>
            </a:extLst>
          </p:cNvPr>
          <p:cNvSpPr>
            <a:spLocks noGrp="1"/>
          </p:cNvSpPr>
          <p:nvPr>
            <p:ph sz="quarter" idx="10"/>
          </p:nvPr>
        </p:nvSpPr>
        <p:spPr>
          <a:xfrm>
            <a:off x="2541825" y="1317600"/>
            <a:ext cx="5133975" cy="5436235"/>
          </a:xfrm>
          <a:prstGeom prst="rect">
            <a:avLst/>
          </a:prstGeom>
        </p:spPr>
        <p:txBody>
          <a:bodyPr lIns="0" tIns="0"/>
          <a:lstStyle>
            <a:lvl1pPr marL="342900" indent="-215900" eaLnBrk="1" fontAlgn="auto" latinLnBrk="0" hangingPunct="1">
              <a:lnSpc>
                <a:spcPct val="250000"/>
              </a:lnSpc>
              <a:spcBef>
                <a:spcPct val="0"/>
              </a:spcBef>
              <a:spcAft>
                <a:spcPts val="0"/>
              </a:spcAft>
              <a:buFont typeface="+mj-lt"/>
              <a:buAutoNum type="arabicPeriod"/>
              <a:defRPr sz="1600" b="0" i="0">
                <a:solidFill>
                  <a:schemeClr val="bg1"/>
                </a:solidFill>
                <a:latin typeface="PingFang SC" panose="020B0400000000000000" pitchFamily="34" charset="-122"/>
                <a:cs typeface="Poppins Medium" panose="00000A00000000000000" charset="0"/>
              </a:defRPr>
            </a:lvl1pPr>
            <a:lvl2pPr marL="800100" indent="-215900" eaLnBrk="1" fontAlgn="auto" latinLnBrk="0" hangingPunct="1">
              <a:lnSpc>
                <a:spcPct val="250000"/>
              </a:lnSpc>
              <a:spcBef>
                <a:spcPct val="0"/>
              </a:spcBef>
              <a:spcAft>
                <a:spcPts val="0"/>
              </a:spcAft>
              <a:buFont typeface="+mj-lt"/>
              <a:buAutoNum type="arabicPeriod"/>
              <a:defRPr sz="1600" b="0" i="0">
                <a:solidFill>
                  <a:schemeClr val="bg1"/>
                </a:solidFill>
                <a:latin typeface="PingFang SC" panose="020B0400000000000000" pitchFamily="34" charset="-122"/>
                <a:cs typeface="Poppins Medium" panose="00000A00000000000000" charset="0"/>
              </a:defRPr>
            </a:lvl2pPr>
            <a:lvl3pPr marL="1257300" indent="-215900" eaLnBrk="1" fontAlgn="auto" latinLnBrk="0" hangingPunct="1">
              <a:lnSpc>
                <a:spcPct val="250000"/>
              </a:lnSpc>
              <a:spcBef>
                <a:spcPct val="0"/>
              </a:spcBef>
              <a:spcAft>
                <a:spcPts val="0"/>
              </a:spcAft>
              <a:buFont typeface="+mj-lt"/>
              <a:buAutoNum type="arabicPeriod"/>
              <a:defRPr sz="1600" b="0" i="0">
                <a:solidFill>
                  <a:schemeClr val="bg1"/>
                </a:solidFill>
                <a:latin typeface="PingFang SC" panose="020B0400000000000000" pitchFamily="34" charset="-122"/>
                <a:cs typeface="Poppins Medium" panose="00000A00000000000000" charset="0"/>
              </a:defRPr>
            </a:lvl3pPr>
            <a:lvl4pPr marL="1714500" indent="-215900" eaLnBrk="1" fontAlgn="auto" latinLnBrk="0" hangingPunct="1">
              <a:lnSpc>
                <a:spcPct val="250000"/>
              </a:lnSpc>
              <a:spcBef>
                <a:spcPct val="0"/>
              </a:spcBef>
              <a:spcAft>
                <a:spcPts val="0"/>
              </a:spcAft>
              <a:buFont typeface="+mj-lt"/>
              <a:buAutoNum type="arabicPeriod"/>
              <a:defRPr sz="1600" b="0" i="0">
                <a:solidFill>
                  <a:schemeClr val="bg1"/>
                </a:solidFill>
                <a:latin typeface="PingFang SC" panose="020B0400000000000000" pitchFamily="34" charset="-122"/>
                <a:cs typeface="Poppins Medium" panose="00000A00000000000000" charset="0"/>
              </a:defRPr>
            </a:lvl4pPr>
            <a:lvl5pPr marL="2171700" indent="-215900" eaLnBrk="1" fontAlgn="auto" latinLnBrk="0" hangingPunct="1">
              <a:lnSpc>
                <a:spcPct val="250000"/>
              </a:lnSpc>
              <a:spcBef>
                <a:spcPct val="0"/>
              </a:spcBef>
              <a:spcAft>
                <a:spcPts val="0"/>
              </a:spcAft>
              <a:buFont typeface="+mj-lt"/>
              <a:buAutoNum type="arabicPeriod"/>
              <a:defRPr sz="1600" b="0" i="0">
                <a:solidFill>
                  <a:schemeClr val="bg1"/>
                </a:solidFill>
                <a:latin typeface="PingFang SC" panose="020B0400000000000000" pitchFamily="34" charset="-122"/>
                <a:cs typeface="Poppins Medium" panose="00000A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header">
            <a:extLst>
              <a:ext uri="{FF2B5EF4-FFF2-40B4-BE49-F238E27FC236}">
                <a16:creationId xmlns:a16="http://schemas.microsoft.com/office/drawing/2014/main" id="{51831973-5600-E45D-EEFC-623886123206}"/>
              </a:ext>
            </a:extLst>
          </p:cNvPr>
          <p:cNvSpPr>
            <a:spLocks noGrp="1"/>
          </p:cNvSpPr>
          <p:nvPr>
            <p:ph type="title"/>
          </p:nvPr>
        </p:nvSpPr>
        <p:spPr>
          <a:xfrm>
            <a:off x="335025" y="1317600"/>
            <a:ext cx="2206800" cy="5184000"/>
          </a:xfrm>
          <a:prstGeom prst="rect">
            <a:avLst/>
          </a:prstGeom>
        </p:spPr>
        <p:txBody>
          <a:bodyPr/>
          <a:lstStyle>
            <a:lvl1pPr>
              <a:defRPr sz="2800" b="0" i="0">
                <a:solidFill>
                  <a:schemeClr val="bg1"/>
                </a:solidFill>
                <a:latin typeface="PingFang SC Medium" panose="020B0400000000000000" pitchFamily="34" charset="-122"/>
                <a:cs typeface="Poppins SemiBold" panose="00000A00000000000000" charset="0"/>
              </a:defRPr>
            </a:lvl1pPr>
          </a:lstStyle>
          <a:p>
            <a:r>
              <a:rPr lang="en-US" dirty="0"/>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list">
    <p:spTree>
      <p:nvGrpSpPr>
        <p:cNvPr id="1" name=""/>
        <p:cNvGrpSpPr/>
        <p:nvPr/>
      </p:nvGrpSpPr>
      <p:grpSpPr>
        <a:xfrm>
          <a:off x="0" y="0"/>
          <a:ext cx="0" cy="0"/>
          <a:chOff x="0" y="0"/>
          <a:chExt cx="0" cy="0"/>
        </a:xfrm>
      </p:grpSpPr>
      <p:pic>
        <p:nvPicPr>
          <p:cNvPr id="2" name="background" descr="/Users/skinnyfish/Desktop/画板备份 6.jpg画板备份 6">
            <a:extLst>
              <a:ext uri="{FF2B5EF4-FFF2-40B4-BE49-F238E27FC236}">
                <a16:creationId xmlns:a16="http://schemas.microsoft.com/office/drawing/2014/main" id="{057E6144-64CA-E02D-B8C3-8232D59EC7C0}"/>
              </a:ext>
            </a:extLst>
          </p:cNvPr>
          <p:cNvPicPr>
            <a:picLocks noChangeAspect="1"/>
          </p:cNvPicPr>
          <p:nvPr userDrawn="1">
            <p:custDataLst>
              <p:tags r:id="rId1"/>
            </p:custDataLst>
          </p:nvPr>
        </p:nvPicPr>
        <p:blipFill rotWithShape="1">
          <a:blip r:embed="rId3" cstate="screen"/>
          <a:srcRect r="33534"/>
          <a:stretch/>
        </p:blipFill>
        <p:spPr>
          <a:xfrm>
            <a:off x="0" y="-17780"/>
            <a:ext cx="12203429" cy="6875573"/>
          </a:xfrm>
          <a:prstGeom prst="rect">
            <a:avLst/>
          </a:prstGeom>
        </p:spPr>
      </p:pic>
      <p:pic>
        <p:nvPicPr>
          <p:cNvPr id="3" name="tray" descr="/Users/skinnyfish/Desktop/画板备份 6.jpg画板备份 6"/>
          <p:cNvPicPr>
            <a:picLocks noChangeAspect="1"/>
          </p:cNvPicPr>
          <p:nvPr userDrawn="1"/>
        </p:nvPicPr>
        <p:blipFill>
          <a:blip r:embed="rId3" cstate="screen"/>
          <a:srcRect l="67116"/>
          <a:stretch>
            <a:fillRect/>
          </a:stretch>
        </p:blipFill>
        <p:spPr>
          <a:xfrm>
            <a:off x="8111613" y="-23495"/>
            <a:ext cx="4091817" cy="6875780"/>
          </a:xfrm>
          <a:prstGeom prst="rect">
            <a:avLst/>
          </a:prstGeom>
        </p:spPr>
      </p:pic>
      <p:sp>
        <p:nvSpPr>
          <p:cNvPr id="6" name="header">
            <a:extLst>
              <a:ext uri="{FF2B5EF4-FFF2-40B4-BE49-F238E27FC236}">
                <a16:creationId xmlns:a16="http://schemas.microsoft.com/office/drawing/2014/main" id="{2A52C102-5EEF-A635-2A31-2A2D0BFBA5C9}"/>
              </a:ext>
            </a:extLst>
          </p:cNvPr>
          <p:cNvSpPr>
            <a:spLocks noGrp="1"/>
          </p:cNvSpPr>
          <p:nvPr>
            <p:ph type="title"/>
          </p:nvPr>
        </p:nvSpPr>
        <p:spPr>
          <a:xfrm>
            <a:off x="745588" y="1317600"/>
            <a:ext cx="2103457" cy="5184000"/>
          </a:xfrm>
          <a:prstGeom prst="rect">
            <a:avLst/>
          </a:prstGeom>
        </p:spPr>
        <p:txBody>
          <a:bodyPr/>
          <a:lstStyle>
            <a:lvl1pPr>
              <a:defRPr sz="2800" b="0" i="0">
                <a:solidFill>
                  <a:schemeClr val="bg1"/>
                </a:solidFill>
                <a:latin typeface="PingFang SC Medium" panose="020B0400000000000000" pitchFamily="34" charset="-122"/>
                <a:ea typeface="PingFang SC Medium" panose="020B0400000000000000" pitchFamily="34" charset="-122"/>
                <a:cs typeface="Poppins SemiBold" panose="02000000000000000000" charset="0"/>
              </a:defRPr>
            </a:lvl1pPr>
          </a:lstStyle>
          <a:p>
            <a:r>
              <a:rPr lang="en-US" dirty="0"/>
              <a:t>Click to edit Master title style</a:t>
            </a:r>
          </a:p>
        </p:txBody>
      </p:sp>
      <p:sp>
        <p:nvSpPr>
          <p:cNvPr id="7" name="body1">
            <a:extLst>
              <a:ext uri="{FF2B5EF4-FFF2-40B4-BE49-F238E27FC236}">
                <a16:creationId xmlns:a16="http://schemas.microsoft.com/office/drawing/2014/main" id="{3FD30710-A8A5-2D50-15DF-ADF589AC4585}"/>
              </a:ext>
            </a:extLst>
          </p:cNvPr>
          <p:cNvSpPr>
            <a:spLocks noGrp="1"/>
          </p:cNvSpPr>
          <p:nvPr>
            <p:ph sz="quarter" idx="10"/>
          </p:nvPr>
        </p:nvSpPr>
        <p:spPr>
          <a:xfrm>
            <a:off x="2869821" y="1317600"/>
            <a:ext cx="4811864" cy="406097"/>
          </a:xfrm>
          <a:prstGeom prst="rect">
            <a:avLst/>
          </a:prstGeom>
        </p:spPr>
        <p:txBody>
          <a:bodyPr lIns="0" tIns="0"/>
          <a:lstStyle>
            <a:lvl1pPr marL="127000" indent="0" eaLnBrk="1" fontAlgn="auto" latinLnBrk="0" hangingPunct="1">
              <a:lnSpc>
                <a:spcPct val="100000"/>
              </a:lnSpc>
              <a:spcBef>
                <a:spcPct val="0"/>
              </a:spcBef>
              <a:spcAft>
                <a:spcPts val="0"/>
              </a:spcAft>
              <a:buFont typeface="+mj-lt"/>
              <a:buNone/>
              <a:defRPr sz="1600" b="0" i="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1pPr>
            <a:lvl2pPr marL="584200" indent="0" eaLnBrk="1" fontAlgn="auto" latinLnBrk="0" hangingPunct="1">
              <a:lnSpc>
                <a:spcPct val="100000"/>
              </a:lnSpc>
              <a:spcBef>
                <a:spcPct val="0"/>
              </a:spcBef>
              <a:spcAft>
                <a:spcPts val="0"/>
              </a:spcAft>
              <a:buFont typeface="+mj-lt"/>
              <a:buNone/>
              <a:defRPr sz="1600" b="0" i="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2pPr>
            <a:lvl3pPr marL="1041400" indent="0" eaLnBrk="1" fontAlgn="auto" latinLnBrk="0" hangingPunct="1">
              <a:lnSpc>
                <a:spcPct val="100000"/>
              </a:lnSpc>
              <a:spcBef>
                <a:spcPct val="0"/>
              </a:spcBef>
              <a:spcAft>
                <a:spcPts val="0"/>
              </a:spcAft>
              <a:buFont typeface="+mj-lt"/>
              <a:buNone/>
              <a:defRPr sz="1600" b="0" i="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3pPr>
            <a:lvl4pPr marL="1498600" indent="0" eaLnBrk="1" fontAlgn="auto" latinLnBrk="0" hangingPunct="1">
              <a:lnSpc>
                <a:spcPct val="100000"/>
              </a:lnSpc>
              <a:spcBef>
                <a:spcPct val="0"/>
              </a:spcBef>
              <a:spcAft>
                <a:spcPts val="0"/>
              </a:spcAft>
              <a:buFont typeface="+mj-lt"/>
              <a:buNone/>
              <a:defRPr sz="1600" b="0" i="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4pPr>
            <a:lvl5pPr marL="1955800" indent="0" eaLnBrk="1" fontAlgn="auto" latinLnBrk="0" hangingPunct="1">
              <a:lnSpc>
                <a:spcPct val="100000"/>
              </a:lnSpc>
              <a:spcBef>
                <a:spcPct val="0"/>
              </a:spcBef>
              <a:spcAft>
                <a:spcPts val="0"/>
              </a:spcAft>
              <a:buFont typeface="+mj-lt"/>
              <a:buNone/>
              <a:defRPr sz="1600" b="0" i="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body2">
            <a:extLst>
              <a:ext uri="{FF2B5EF4-FFF2-40B4-BE49-F238E27FC236}">
                <a16:creationId xmlns:a16="http://schemas.microsoft.com/office/drawing/2014/main" id="{E8DF0E0A-2470-4F97-6B7C-26521402D4AD}"/>
              </a:ext>
            </a:extLst>
          </p:cNvPr>
          <p:cNvSpPr>
            <a:spLocks noGrp="1"/>
          </p:cNvSpPr>
          <p:nvPr>
            <p:ph sz="quarter" idx="11"/>
          </p:nvPr>
        </p:nvSpPr>
        <p:spPr>
          <a:xfrm>
            <a:off x="2869821" y="1722802"/>
            <a:ext cx="4807532" cy="398475"/>
          </a:xfrm>
          <a:prstGeom prst="rect">
            <a:avLst/>
          </a:prstGeom>
        </p:spPr>
        <p:txBody>
          <a:bodyPr lIns="0" tIns="0"/>
          <a:lstStyle>
            <a:lvl1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1pPr>
            <a:lvl2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2pPr>
            <a:lvl3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3pPr>
            <a:lvl4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4pPr>
            <a:lvl5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5pPr>
          </a:lstStyle>
          <a:p>
            <a:pPr marL="127000" lvl="0" indent="0" fontAlgn="auto">
              <a:lnSpc>
                <a:spcPct val="100000"/>
              </a:lnSpc>
              <a:spcBef>
                <a:spcPct val="0"/>
              </a:spcBef>
              <a:spcAft>
                <a:spcPts val="0"/>
              </a:spcAft>
              <a:buFont typeface="+mj-lt"/>
              <a:buNone/>
            </a:pPr>
            <a:r>
              <a:rPr lang="en-US" dirty="0"/>
              <a:t>Click to edit Master text styles</a:t>
            </a:r>
          </a:p>
          <a:p>
            <a:pPr marL="584200" lvl="1" indent="0" fontAlgn="auto">
              <a:lnSpc>
                <a:spcPct val="100000"/>
              </a:lnSpc>
              <a:spcBef>
                <a:spcPct val="0"/>
              </a:spcBef>
              <a:spcAft>
                <a:spcPts val="0"/>
              </a:spcAft>
              <a:buFont typeface="+mj-lt"/>
              <a:buNone/>
            </a:pPr>
            <a:r>
              <a:rPr lang="en-US" dirty="0"/>
              <a:t>Second level</a:t>
            </a:r>
          </a:p>
          <a:p>
            <a:pPr marL="1041400" lvl="2" indent="0" fontAlgn="auto">
              <a:lnSpc>
                <a:spcPct val="100000"/>
              </a:lnSpc>
              <a:spcBef>
                <a:spcPct val="0"/>
              </a:spcBef>
              <a:spcAft>
                <a:spcPts val="0"/>
              </a:spcAft>
              <a:buFont typeface="+mj-lt"/>
              <a:buNone/>
            </a:pPr>
            <a:r>
              <a:rPr lang="en-US" dirty="0"/>
              <a:t>Third level</a:t>
            </a:r>
          </a:p>
          <a:p>
            <a:pPr marL="1498600" lvl="3" indent="0" fontAlgn="auto">
              <a:lnSpc>
                <a:spcPct val="100000"/>
              </a:lnSpc>
              <a:spcBef>
                <a:spcPct val="0"/>
              </a:spcBef>
              <a:spcAft>
                <a:spcPts val="0"/>
              </a:spcAft>
              <a:buFont typeface="+mj-lt"/>
              <a:buNone/>
            </a:pPr>
            <a:r>
              <a:rPr lang="en-US" dirty="0"/>
              <a:t>Fourth level</a:t>
            </a:r>
          </a:p>
          <a:p>
            <a:pPr marL="1955800" lvl="4" indent="0" fontAlgn="auto">
              <a:lnSpc>
                <a:spcPct val="100000"/>
              </a:lnSpc>
              <a:spcBef>
                <a:spcPct val="0"/>
              </a:spcBef>
              <a:spcAft>
                <a:spcPts val="0"/>
              </a:spcAft>
              <a:buFont typeface="+mj-lt"/>
              <a:buNone/>
            </a:pPr>
            <a:r>
              <a:rPr lang="en-US" dirty="0"/>
              <a:t>Fifth level</a:t>
            </a:r>
          </a:p>
        </p:txBody>
      </p:sp>
      <p:sp>
        <p:nvSpPr>
          <p:cNvPr id="9" name="body3">
            <a:extLst>
              <a:ext uri="{FF2B5EF4-FFF2-40B4-BE49-F238E27FC236}">
                <a16:creationId xmlns:a16="http://schemas.microsoft.com/office/drawing/2014/main" id="{3E847F96-0435-A617-5942-FD36F4064CB6}"/>
              </a:ext>
            </a:extLst>
          </p:cNvPr>
          <p:cNvSpPr>
            <a:spLocks noGrp="1"/>
          </p:cNvSpPr>
          <p:nvPr>
            <p:ph sz="quarter" idx="12"/>
          </p:nvPr>
        </p:nvSpPr>
        <p:spPr>
          <a:xfrm>
            <a:off x="2869819" y="2128899"/>
            <a:ext cx="4805379" cy="402286"/>
          </a:xfrm>
          <a:prstGeom prst="rect">
            <a:avLst/>
          </a:prstGeom>
        </p:spPr>
        <p:txBody>
          <a:bodyPr lIns="0" tIns="0"/>
          <a:lstStyle>
            <a:lvl1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1pPr>
            <a:lvl2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2pPr>
            <a:lvl3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3pPr>
            <a:lvl4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4pPr>
            <a:lvl5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5pPr>
          </a:lstStyle>
          <a:p>
            <a:pPr marL="127000" lvl="0" indent="0" fontAlgn="auto">
              <a:lnSpc>
                <a:spcPct val="100000"/>
              </a:lnSpc>
              <a:spcBef>
                <a:spcPct val="0"/>
              </a:spcBef>
              <a:spcAft>
                <a:spcPts val="0"/>
              </a:spcAft>
              <a:buFont typeface="+mj-lt"/>
              <a:buNone/>
            </a:pPr>
            <a:r>
              <a:rPr lang="en-US" dirty="0"/>
              <a:t>Click to edit Master text styles</a:t>
            </a:r>
          </a:p>
          <a:p>
            <a:pPr marL="584200" lvl="1" indent="0" fontAlgn="auto">
              <a:lnSpc>
                <a:spcPct val="100000"/>
              </a:lnSpc>
              <a:spcBef>
                <a:spcPct val="0"/>
              </a:spcBef>
              <a:spcAft>
                <a:spcPts val="0"/>
              </a:spcAft>
              <a:buFont typeface="+mj-lt"/>
              <a:buNone/>
            </a:pPr>
            <a:r>
              <a:rPr lang="en-US" dirty="0"/>
              <a:t>Second level</a:t>
            </a:r>
          </a:p>
          <a:p>
            <a:pPr marL="1041400" lvl="2" indent="0" fontAlgn="auto">
              <a:lnSpc>
                <a:spcPct val="100000"/>
              </a:lnSpc>
              <a:spcBef>
                <a:spcPct val="0"/>
              </a:spcBef>
              <a:spcAft>
                <a:spcPts val="0"/>
              </a:spcAft>
              <a:buFont typeface="+mj-lt"/>
              <a:buNone/>
            </a:pPr>
            <a:r>
              <a:rPr lang="en-US" dirty="0"/>
              <a:t>Third level</a:t>
            </a:r>
          </a:p>
          <a:p>
            <a:pPr marL="1498600" lvl="3" indent="0" fontAlgn="auto">
              <a:lnSpc>
                <a:spcPct val="100000"/>
              </a:lnSpc>
              <a:spcBef>
                <a:spcPct val="0"/>
              </a:spcBef>
              <a:spcAft>
                <a:spcPts val="0"/>
              </a:spcAft>
              <a:buFont typeface="+mj-lt"/>
              <a:buNone/>
            </a:pPr>
            <a:r>
              <a:rPr lang="en-US" dirty="0"/>
              <a:t>Fourth level</a:t>
            </a:r>
          </a:p>
          <a:p>
            <a:pPr marL="1955800" lvl="4" indent="0" fontAlgn="auto">
              <a:lnSpc>
                <a:spcPct val="100000"/>
              </a:lnSpc>
              <a:spcBef>
                <a:spcPct val="0"/>
              </a:spcBef>
              <a:spcAft>
                <a:spcPts val="0"/>
              </a:spcAft>
              <a:buFont typeface="+mj-lt"/>
              <a:buNone/>
            </a:pPr>
            <a:r>
              <a:rPr lang="en-US" dirty="0"/>
              <a:t>Fifth level</a:t>
            </a:r>
          </a:p>
        </p:txBody>
      </p:sp>
      <p:sp>
        <p:nvSpPr>
          <p:cNvPr id="10" name="body4">
            <a:extLst>
              <a:ext uri="{FF2B5EF4-FFF2-40B4-BE49-F238E27FC236}">
                <a16:creationId xmlns:a16="http://schemas.microsoft.com/office/drawing/2014/main" id="{C87A4280-D175-7577-024D-FA40056D4E3B}"/>
              </a:ext>
            </a:extLst>
          </p:cNvPr>
          <p:cNvSpPr>
            <a:spLocks noGrp="1"/>
          </p:cNvSpPr>
          <p:nvPr>
            <p:ph sz="quarter" idx="13"/>
          </p:nvPr>
        </p:nvSpPr>
        <p:spPr>
          <a:xfrm>
            <a:off x="2869200" y="2534101"/>
            <a:ext cx="4808153" cy="402286"/>
          </a:xfrm>
          <a:prstGeom prst="rect">
            <a:avLst/>
          </a:prstGeom>
        </p:spPr>
        <p:txBody>
          <a:bodyPr lIns="0" tIns="0"/>
          <a:lstStyle>
            <a:lvl1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1pPr>
            <a:lvl2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2pPr>
            <a:lvl3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3pPr>
            <a:lvl4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4pPr>
            <a:lvl5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5pPr>
          </a:lstStyle>
          <a:p>
            <a:pPr marL="127000" lvl="0" indent="0" fontAlgn="auto">
              <a:lnSpc>
                <a:spcPct val="100000"/>
              </a:lnSpc>
              <a:spcBef>
                <a:spcPct val="0"/>
              </a:spcBef>
              <a:spcAft>
                <a:spcPts val="0"/>
              </a:spcAft>
              <a:buFont typeface="+mj-lt"/>
              <a:buNone/>
            </a:pPr>
            <a:r>
              <a:rPr lang="en-US" dirty="0"/>
              <a:t>Click to edit Master text styles</a:t>
            </a:r>
          </a:p>
          <a:p>
            <a:pPr marL="584200" lvl="1" indent="0" fontAlgn="auto">
              <a:lnSpc>
                <a:spcPct val="100000"/>
              </a:lnSpc>
              <a:spcBef>
                <a:spcPct val="0"/>
              </a:spcBef>
              <a:spcAft>
                <a:spcPts val="0"/>
              </a:spcAft>
              <a:buFont typeface="+mj-lt"/>
              <a:buNone/>
            </a:pPr>
            <a:r>
              <a:rPr lang="en-US" dirty="0"/>
              <a:t>Second level</a:t>
            </a:r>
          </a:p>
          <a:p>
            <a:pPr marL="1041400" lvl="2" indent="0" fontAlgn="auto">
              <a:lnSpc>
                <a:spcPct val="100000"/>
              </a:lnSpc>
              <a:spcBef>
                <a:spcPct val="0"/>
              </a:spcBef>
              <a:spcAft>
                <a:spcPts val="0"/>
              </a:spcAft>
              <a:buFont typeface="+mj-lt"/>
              <a:buNone/>
            </a:pPr>
            <a:r>
              <a:rPr lang="en-US" dirty="0"/>
              <a:t>Third level</a:t>
            </a:r>
          </a:p>
          <a:p>
            <a:pPr marL="1498600" lvl="3" indent="0" fontAlgn="auto">
              <a:lnSpc>
                <a:spcPct val="100000"/>
              </a:lnSpc>
              <a:spcBef>
                <a:spcPct val="0"/>
              </a:spcBef>
              <a:spcAft>
                <a:spcPts val="0"/>
              </a:spcAft>
              <a:buFont typeface="+mj-lt"/>
              <a:buNone/>
            </a:pPr>
            <a:r>
              <a:rPr lang="en-US" dirty="0"/>
              <a:t>Fourth level</a:t>
            </a:r>
          </a:p>
          <a:p>
            <a:pPr marL="1955800" lvl="4" indent="0" fontAlgn="auto">
              <a:lnSpc>
                <a:spcPct val="100000"/>
              </a:lnSpc>
              <a:spcBef>
                <a:spcPct val="0"/>
              </a:spcBef>
              <a:spcAft>
                <a:spcPts val="0"/>
              </a:spcAft>
              <a:buFont typeface="+mj-lt"/>
              <a:buNone/>
            </a:pPr>
            <a:r>
              <a:rPr lang="en-US" dirty="0"/>
              <a:t>Fifth level</a:t>
            </a:r>
          </a:p>
        </p:txBody>
      </p:sp>
      <p:sp>
        <p:nvSpPr>
          <p:cNvPr id="11" name="body5">
            <a:extLst>
              <a:ext uri="{FF2B5EF4-FFF2-40B4-BE49-F238E27FC236}">
                <a16:creationId xmlns:a16="http://schemas.microsoft.com/office/drawing/2014/main" id="{6D402C48-FE14-74EC-3393-243C539F737A}"/>
              </a:ext>
            </a:extLst>
          </p:cNvPr>
          <p:cNvSpPr>
            <a:spLocks noGrp="1"/>
          </p:cNvSpPr>
          <p:nvPr>
            <p:ph sz="quarter" idx="14"/>
          </p:nvPr>
        </p:nvSpPr>
        <p:spPr>
          <a:xfrm>
            <a:off x="2871974" y="2941324"/>
            <a:ext cx="4805379" cy="398474"/>
          </a:xfrm>
          <a:prstGeom prst="rect">
            <a:avLst/>
          </a:prstGeom>
        </p:spPr>
        <p:txBody>
          <a:bodyPr lIns="0" tIns="0"/>
          <a:lstStyle>
            <a:lvl1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1pPr>
            <a:lvl2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2pPr>
            <a:lvl3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3pPr>
            <a:lvl4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4pPr>
            <a:lvl5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5pPr>
          </a:lstStyle>
          <a:p>
            <a:pPr marL="127000" lvl="0" indent="0" fontAlgn="auto">
              <a:lnSpc>
                <a:spcPct val="100000"/>
              </a:lnSpc>
              <a:spcBef>
                <a:spcPct val="0"/>
              </a:spcBef>
              <a:spcAft>
                <a:spcPts val="0"/>
              </a:spcAft>
              <a:buFont typeface="+mj-lt"/>
              <a:buNone/>
            </a:pPr>
            <a:r>
              <a:rPr lang="en-US" dirty="0"/>
              <a:t>Click to edit Master text styles</a:t>
            </a:r>
          </a:p>
          <a:p>
            <a:pPr marL="584200" lvl="1" indent="0" fontAlgn="auto">
              <a:lnSpc>
                <a:spcPct val="100000"/>
              </a:lnSpc>
              <a:spcBef>
                <a:spcPct val="0"/>
              </a:spcBef>
              <a:spcAft>
                <a:spcPts val="0"/>
              </a:spcAft>
              <a:buFont typeface="+mj-lt"/>
              <a:buNone/>
            </a:pPr>
            <a:r>
              <a:rPr lang="en-US" dirty="0"/>
              <a:t>Second level</a:t>
            </a:r>
          </a:p>
          <a:p>
            <a:pPr marL="1041400" lvl="2" indent="0" fontAlgn="auto">
              <a:lnSpc>
                <a:spcPct val="100000"/>
              </a:lnSpc>
              <a:spcBef>
                <a:spcPct val="0"/>
              </a:spcBef>
              <a:spcAft>
                <a:spcPts val="0"/>
              </a:spcAft>
              <a:buFont typeface="+mj-lt"/>
              <a:buNone/>
            </a:pPr>
            <a:r>
              <a:rPr lang="en-US" dirty="0"/>
              <a:t>Third level</a:t>
            </a:r>
          </a:p>
          <a:p>
            <a:pPr marL="1498600" lvl="3" indent="0" fontAlgn="auto">
              <a:lnSpc>
                <a:spcPct val="100000"/>
              </a:lnSpc>
              <a:spcBef>
                <a:spcPct val="0"/>
              </a:spcBef>
              <a:spcAft>
                <a:spcPts val="0"/>
              </a:spcAft>
              <a:buFont typeface="+mj-lt"/>
              <a:buNone/>
            </a:pPr>
            <a:r>
              <a:rPr lang="en-US" dirty="0"/>
              <a:t>Fourth level</a:t>
            </a:r>
          </a:p>
          <a:p>
            <a:pPr marL="1955800" lvl="4" indent="0" fontAlgn="auto">
              <a:lnSpc>
                <a:spcPct val="100000"/>
              </a:lnSpc>
              <a:spcBef>
                <a:spcPct val="0"/>
              </a:spcBef>
              <a:spcAft>
                <a:spcPts val="0"/>
              </a:spcAft>
              <a:buFont typeface="+mj-lt"/>
              <a:buNone/>
            </a:pPr>
            <a:r>
              <a:rPr lang="en-US" dirty="0"/>
              <a:t>Fifth level</a:t>
            </a:r>
          </a:p>
        </p:txBody>
      </p:sp>
      <p:sp>
        <p:nvSpPr>
          <p:cNvPr id="17" name="body6">
            <a:extLst>
              <a:ext uri="{FF2B5EF4-FFF2-40B4-BE49-F238E27FC236}">
                <a16:creationId xmlns:a16="http://schemas.microsoft.com/office/drawing/2014/main" id="{A6613903-D023-E31D-C457-2B3E804C2BF9}"/>
              </a:ext>
            </a:extLst>
          </p:cNvPr>
          <p:cNvSpPr>
            <a:spLocks noGrp="1"/>
          </p:cNvSpPr>
          <p:nvPr>
            <p:ph sz="quarter" idx="15"/>
          </p:nvPr>
        </p:nvSpPr>
        <p:spPr>
          <a:xfrm>
            <a:off x="2849045" y="3356294"/>
            <a:ext cx="4828308" cy="406097"/>
          </a:xfrm>
          <a:prstGeom prst="rect">
            <a:avLst/>
          </a:prstGeom>
        </p:spPr>
        <p:txBody>
          <a:bodyPr lIns="0" tIns="0"/>
          <a:lstStyle>
            <a:lvl1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1pPr>
            <a:lvl2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2pPr>
            <a:lvl3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3pPr>
            <a:lvl4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4pPr>
            <a:lvl5pPr>
              <a:defRPr lang="en-US" sz="1600" b="0" i="0" dirty="0">
                <a:solidFill>
                  <a:schemeClr val="bg1"/>
                </a:solidFill>
                <a:latin typeface="PingFang SC Medium" panose="020B0400000000000000" pitchFamily="34" charset="-122"/>
                <a:ea typeface="PingFang SC Medium" panose="020B0400000000000000" pitchFamily="34" charset="-122"/>
                <a:cs typeface="Poppins Medium" panose="02000000000000000000" charset="0"/>
              </a:defRPr>
            </a:lvl5pPr>
          </a:lstStyle>
          <a:p>
            <a:pPr marL="127000" lvl="0" indent="0" fontAlgn="auto">
              <a:lnSpc>
                <a:spcPct val="100000"/>
              </a:lnSpc>
              <a:spcBef>
                <a:spcPct val="0"/>
              </a:spcBef>
              <a:spcAft>
                <a:spcPts val="0"/>
              </a:spcAft>
              <a:buFont typeface="+mj-lt"/>
              <a:buNone/>
            </a:pPr>
            <a:r>
              <a:rPr lang="en-US" dirty="0"/>
              <a:t>Click to edit Master text styles</a:t>
            </a:r>
          </a:p>
          <a:p>
            <a:pPr marL="584200" lvl="1" indent="0" fontAlgn="auto">
              <a:lnSpc>
                <a:spcPct val="100000"/>
              </a:lnSpc>
              <a:spcBef>
                <a:spcPct val="0"/>
              </a:spcBef>
              <a:spcAft>
                <a:spcPts val="0"/>
              </a:spcAft>
              <a:buFont typeface="+mj-lt"/>
              <a:buNone/>
            </a:pPr>
            <a:r>
              <a:rPr lang="en-US" dirty="0"/>
              <a:t>Second level</a:t>
            </a:r>
          </a:p>
          <a:p>
            <a:pPr marL="1041400" lvl="2" indent="0" fontAlgn="auto">
              <a:lnSpc>
                <a:spcPct val="100000"/>
              </a:lnSpc>
              <a:spcBef>
                <a:spcPct val="0"/>
              </a:spcBef>
              <a:spcAft>
                <a:spcPts val="0"/>
              </a:spcAft>
              <a:buFont typeface="+mj-lt"/>
              <a:buNone/>
            </a:pPr>
            <a:r>
              <a:rPr lang="en-US" dirty="0"/>
              <a:t>Third level</a:t>
            </a:r>
          </a:p>
          <a:p>
            <a:pPr marL="1498600" lvl="3" indent="0" fontAlgn="auto">
              <a:lnSpc>
                <a:spcPct val="100000"/>
              </a:lnSpc>
              <a:spcBef>
                <a:spcPct val="0"/>
              </a:spcBef>
              <a:spcAft>
                <a:spcPts val="0"/>
              </a:spcAft>
              <a:buFont typeface="+mj-lt"/>
              <a:buNone/>
            </a:pPr>
            <a:r>
              <a:rPr lang="en-US" dirty="0"/>
              <a:t>Fourth level</a:t>
            </a:r>
          </a:p>
          <a:p>
            <a:pPr marL="1955800" lvl="4" indent="0" fontAlgn="auto">
              <a:lnSpc>
                <a:spcPct val="100000"/>
              </a:lnSpc>
              <a:spcBef>
                <a:spcPct val="0"/>
              </a:spcBef>
              <a:spcAft>
                <a:spcPts val="0"/>
              </a:spcAft>
              <a:buFont typeface="+mj-lt"/>
              <a:buNone/>
            </a:pPr>
            <a:r>
              <a:rPr lang="en-US" dirty="0"/>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mphasis">
    <p:spTree>
      <p:nvGrpSpPr>
        <p:cNvPr id="1" name=""/>
        <p:cNvGrpSpPr/>
        <p:nvPr/>
      </p:nvGrpSpPr>
      <p:grpSpPr>
        <a:xfrm>
          <a:off x="0" y="0"/>
          <a:ext cx="0" cy="0"/>
          <a:chOff x="0" y="0"/>
          <a:chExt cx="0" cy="0"/>
        </a:xfrm>
      </p:grpSpPr>
      <p:pic>
        <p:nvPicPr>
          <p:cNvPr id="3" name="tray" descr="/Users/ryesun/Downloads/dark-cover.pngdark-cover"/>
          <p:cNvPicPr>
            <a:picLocks noChangeAspect="1"/>
          </p:cNvPicPr>
          <p:nvPr userDrawn="1"/>
        </p:nvPicPr>
        <p:blipFill>
          <a:blip r:embed="rId2" cstate="screen"/>
          <a:srcRect/>
          <a:stretch>
            <a:fillRect/>
          </a:stretch>
        </p:blipFill>
        <p:spPr>
          <a:xfrm>
            <a:off x="-18857" y="-16200"/>
            <a:ext cx="12229714" cy="6890400"/>
          </a:xfrm>
          <a:prstGeom prst="rect">
            <a:avLst/>
          </a:prstGeom>
        </p:spPr>
      </p:pic>
      <p:sp>
        <p:nvSpPr>
          <p:cNvPr id="2" name="body">
            <a:extLst>
              <a:ext uri="{FF2B5EF4-FFF2-40B4-BE49-F238E27FC236}">
                <a16:creationId xmlns:a16="http://schemas.microsoft.com/office/drawing/2014/main" id="{8F6F6B3D-C710-9BD3-AC21-20EB1F3A10EF}"/>
              </a:ext>
            </a:extLst>
          </p:cNvPr>
          <p:cNvSpPr>
            <a:spLocks noGrp="1"/>
          </p:cNvSpPr>
          <p:nvPr>
            <p:ph sz="quarter" idx="13"/>
          </p:nvPr>
        </p:nvSpPr>
        <p:spPr>
          <a:xfrm>
            <a:off x="335915" y="97920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5842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2pPr>
            <a:lvl3pPr marL="10414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3pPr>
            <a:lvl4pPr marL="14986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4pPr>
            <a:lvl5pPr marL="19558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header">
            <a:extLst>
              <a:ext uri="{FF2B5EF4-FFF2-40B4-BE49-F238E27FC236}">
                <a16:creationId xmlns:a16="http://schemas.microsoft.com/office/drawing/2014/main" id="{58DF2019-CF29-D935-61D5-8746429222AE}"/>
              </a:ext>
            </a:extLst>
          </p:cNvPr>
          <p:cNvSpPr>
            <a:spLocks noGrp="1"/>
          </p:cNvSpPr>
          <p:nvPr>
            <p:ph type="title"/>
          </p:nvPr>
        </p:nvSpPr>
        <p:spPr>
          <a:xfrm>
            <a:off x="335915" y="2700000"/>
            <a:ext cx="11520170" cy="3479165"/>
          </a:xfrm>
          <a:prstGeom prst="rect">
            <a:avLst/>
          </a:prstGeom>
        </p:spPr>
        <p:txBody>
          <a:bodyPr anchor="t" anchorCtr="0"/>
          <a:lstStyle>
            <a:lvl1pPr marL="0" indent="0" algn="ctr" eaLnBrk="1" fontAlgn="auto" latinLnBrk="0" hangingPunct="1">
              <a:lnSpc>
                <a:spcPct val="100000"/>
              </a:lnSpc>
              <a:defRPr sz="36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hasis-list">
    <p:spTree>
      <p:nvGrpSpPr>
        <p:cNvPr id="1" name=""/>
        <p:cNvGrpSpPr/>
        <p:nvPr/>
      </p:nvGrpSpPr>
      <p:grpSpPr>
        <a:xfrm>
          <a:off x="0" y="0"/>
          <a:ext cx="0" cy="0"/>
          <a:chOff x="0" y="0"/>
          <a:chExt cx="0" cy="0"/>
        </a:xfrm>
      </p:grpSpPr>
      <p:pic>
        <p:nvPicPr>
          <p:cNvPr id="3" name="tray" descr="/Users/ryesun/Downloads/dark-cover.pngdark-cover"/>
          <p:cNvPicPr>
            <a:picLocks noChangeAspect="1"/>
          </p:cNvPicPr>
          <p:nvPr userDrawn="1"/>
        </p:nvPicPr>
        <p:blipFill>
          <a:blip r:embed="rId2" cstate="screen"/>
          <a:srcRect/>
          <a:stretch>
            <a:fillRect/>
          </a:stretch>
        </p:blipFill>
        <p:spPr>
          <a:xfrm>
            <a:off x="-18857" y="-16200"/>
            <a:ext cx="12229714" cy="6890400"/>
          </a:xfrm>
          <a:prstGeom prst="rect">
            <a:avLst/>
          </a:prstGeom>
        </p:spPr>
      </p:pic>
      <p:sp>
        <p:nvSpPr>
          <p:cNvPr id="2" name="body1">
            <a:extLst>
              <a:ext uri="{FF2B5EF4-FFF2-40B4-BE49-F238E27FC236}">
                <a16:creationId xmlns:a16="http://schemas.microsoft.com/office/drawing/2014/main" id="{C08D466A-E790-88EE-BE53-DCECBECCEE90}"/>
              </a:ext>
            </a:extLst>
          </p:cNvPr>
          <p:cNvSpPr>
            <a:spLocks noGrp="1"/>
          </p:cNvSpPr>
          <p:nvPr>
            <p:ph sz="quarter" idx="13"/>
          </p:nvPr>
        </p:nvSpPr>
        <p:spPr>
          <a:xfrm>
            <a:off x="335915" y="97920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5842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2pPr>
            <a:lvl3pPr marL="10414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3pPr>
            <a:lvl4pPr marL="14986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4pPr>
            <a:lvl5pPr marL="19558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header">
            <a:extLst>
              <a:ext uri="{FF2B5EF4-FFF2-40B4-BE49-F238E27FC236}">
                <a16:creationId xmlns:a16="http://schemas.microsoft.com/office/drawing/2014/main" id="{76725DE6-709D-C99D-3D1B-A584BF97A4DE}"/>
              </a:ext>
            </a:extLst>
          </p:cNvPr>
          <p:cNvSpPr>
            <a:spLocks noGrp="1"/>
          </p:cNvSpPr>
          <p:nvPr>
            <p:ph type="title"/>
          </p:nvPr>
        </p:nvSpPr>
        <p:spPr>
          <a:xfrm>
            <a:off x="335915" y="2700000"/>
            <a:ext cx="11520170" cy="3479165"/>
          </a:xfrm>
          <a:prstGeom prst="rect">
            <a:avLst/>
          </a:prstGeom>
        </p:spPr>
        <p:txBody>
          <a:bodyPr anchor="t" anchorCtr="0"/>
          <a:lstStyle>
            <a:lvl1pPr marL="0" indent="0" algn="ctr" eaLnBrk="1" fontAlgn="auto" latinLnBrk="0" hangingPunct="1">
              <a:lnSpc>
                <a:spcPct val="100000"/>
              </a:lnSpc>
              <a:defRPr sz="36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r>
              <a:rPr lang="en-US" dirty="0"/>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hasis-img">
    <p:spTree>
      <p:nvGrpSpPr>
        <p:cNvPr id="1" name=""/>
        <p:cNvGrpSpPr/>
        <p:nvPr/>
      </p:nvGrpSpPr>
      <p:grpSpPr>
        <a:xfrm>
          <a:off x="0" y="0"/>
          <a:ext cx="0" cy="0"/>
          <a:chOff x="0" y="0"/>
          <a:chExt cx="0" cy="0"/>
        </a:xfrm>
      </p:grpSpPr>
      <p:sp>
        <p:nvSpPr>
          <p:cNvPr id="2" name="body1">
            <a:extLst>
              <a:ext uri="{FF2B5EF4-FFF2-40B4-BE49-F238E27FC236}">
                <a16:creationId xmlns:a16="http://schemas.microsoft.com/office/drawing/2014/main" id="{4C4E7596-5190-C081-1994-CE6214668F8A}"/>
              </a:ext>
            </a:extLst>
          </p:cNvPr>
          <p:cNvSpPr>
            <a:spLocks noGrp="1"/>
          </p:cNvSpPr>
          <p:nvPr>
            <p:ph sz="quarter" idx="13"/>
          </p:nvPr>
        </p:nvSpPr>
        <p:spPr>
          <a:xfrm>
            <a:off x="335915" y="97920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5842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2pPr>
            <a:lvl3pPr marL="10414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3pPr>
            <a:lvl4pPr marL="14986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4pPr>
            <a:lvl5pPr marL="19558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header">
            <a:extLst>
              <a:ext uri="{FF2B5EF4-FFF2-40B4-BE49-F238E27FC236}">
                <a16:creationId xmlns:a16="http://schemas.microsoft.com/office/drawing/2014/main" id="{9181F946-0581-C461-4077-CB0D194868E0}"/>
              </a:ext>
            </a:extLst>
          </p:cNvPr>
          <p:cNvSpPr>
            <a:spLocks noGrp="1"/>
          </p:cNvSpPr>
          <p:nvPr>
            <p:ph type="title"/>
          </p:nvPr>
        </p:nvSpPr>
        <p:spPr>
          <a:xfrm>
            <a:off x="335915" y="2700000"/>
            <a:ext cx="11520170" cy="3479165"/>
          </a:xfrm>
          <a:prstGeom prst="rect">
            <a:avLst/>
          </a:prstGeom>
        </p:spPr>
        <p:txBody>
          <a:bodyPr anchor="t" anchorCtr="0"/>
          <a:lstStyle>
            <a:lvl1pPr marL="0" indent="0" algn="ctr" eaLnBrk="1" fontAlgn="auto" latinLnBrk="0" hangingPunct="1">
              <a:lnSpc>
                <a:spcPct val="100000"/>
              </a:lnSpc>
              <a:defRPr sz="36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text">
    <p:spTree>
      <p:nvGrpSpPr>
        <p:cNvPr id="1" name=""/>
        <p:cNvGrpSpPr/>
        <p:nvPr/>
      </p:nvGrpSpPr>
      <p:grpSpPr>
        <a:xfrm>
          <a:off x="0" y="0"/>
          <a:ext cx="0" cy="0"/>
          <a:chOff x="0" y="0"/>
          <a:chExt cx="0" cy="0"/>
        </a:xfrm>
      </p:grpSpPr>
      <p:pic>
        <p:nvPicPr>
          <p:cNvPr id="2" name="background" descr="/Users/skinnyfish/Desktop/画板备份 7.jpg画板备份 7"/>
          <p:cNvPicPr>
            <a:picLocks noChangeAspect="1"/>
          </p:cNvPicPr>
          <p:nvPr userDrawn="1">
            <p:custDataLst>
              <p:tags r:id="rId1"/>
            </p:custDataLst>
          </p:nvPr>
        </p:nvPicPr>
        <p:blipFill>
          <a:blip r:embed="rId3" cstate="screen"/>
          <a:srcRect/>
          <a:stretch>
            <a:fillRect/>
          </a:stretch>
        </p:blipFill>
        <p:spPr>
          <a:xfrm>
            <a:off x="-18857" y="-16200"/>
            <a:ext cx="12229714" cy="6890400"/>
          </a:xfrm>
          <a:prstGeom prst="rect">
            <a:avLst/>
          </a:prstGeom>
        </p:spPr>
      </p:pic>
      <p:sp>
        <p:nvSpPr>
          <p:cNvPr id="4" name="body">
            <a:extLst>
              <a:ext uri="{FF2B5EF4-FFF2-40B4-BE49-F238E27FC236}">
                <a16:creationId xmlns:a16="http://schemas.microsoft.com/office/drawing/2014/main" id="{48BE7FB5-F5DD-86D0-8386-32CAB04F32C2}"/>
              </a:ext>
            </a:extLst>
          </p:cNvPr>
          <p:cNvSpPr>
            <a:spLocks noGrp="1"/>
          </p:cNvSpPr>
          <p:nvPr>
            <p:ph sz="quarter" idx="10"/>
          </p:nvPr>
        </p:nvSpPr>
        <p:spPr>
          <a:xfrm>
            <a:off x="814740" y="2122180"/>
            <a:ext cx="10800000" cy="4136400"/>
          </a:xfrm>
          <a:prstGeom prst="rect">
            <a:avLst/>
          </a:prstGeom>
        </p:spPr>
        <p:txBody>
          <a:bodyPr/>
          <a:lstStyle>
            <a:lvl1pPr>
              <a:lnSpc>
                <a:spcPct val="100000"/>
              </a:lnSpc>
              <a:defRPr sz="2000" b="0" i="0">
                <a:solidFill>
                  <a:schemeClr val="bg1"/>
                </a:solidFill>
                <a:latin typeface="PingFang SC" panose="020B0400000000000000" pitchFamily="34" charset="-122"/>
                <a:cs typeface="Poppins Light" panose="00000A00000000000000" charset="0"/>
              </a:defRPr>
            </a:lvl1pPr>
            <a:lvl2pPr>
              <a:lnSpc>
                <a:spcPct val="100000"/>
              </a:lnSpc>
              <a:defRPr sz="2000" b="0" i="0">
                <a:solidFill>
                  <a:schemeClr val="bg1"/>
                </a:solidFill>
                <a:latin typeface="PingFang SC" panose="020B0400000000000000" pitchFamily="34" charset="-122"/>
                <a:cs typeface="Poppins Light" panose="00000A00000000000000" charset="0"/>
              </a:defRPr>
            </a:lvl2pPr>
            <a:lvl3pPr>
              <a:lnSpc>
                <a:spcPct val="100000"/>
              </a:lnSpc>
              <a:defRPr sz="2000" b="0" i="0">
                <a:solidFill>
                  <a:schemeClr val="bg1"/>
                </a:solidFill>
                <a:latin typeface="PingFang SC" panose="020B0400000000000000" pitchFamily="34" charset="-122"/>
                <a:cs typeface="Poppins Light" panose="00000A00000000000000" charset="0"/>
              </a:defRPr>
            </a:lvl3pPr>
            <a:lvl4pPr>
              <a:lnSpc>
                <a:spcPct val="100000"/>
              </a:lnSpc>
              <a:defRPr sz="2000" b="0" i="0">
                <a:solidFill>
                  <a:schemeClr val="bg1"/>
                </a:solidFill>
                <a:latin typeface="PingFang SC" panose="020B0400000000000000" pitchFamily="34" charset="-122"/>
                <a:cs typeface="Poppins Light" panose="00000A00000000000000" charset="0"/>
              </a:defRPr>
            </a:lvl4pPr>
            <a:lvl5pPr>
              <a:lnSpc>
                <a:spcPct val="100000"/>
              </a:lnSpc>
              <a:defRPr sz="2000" b="0" i="0">
                <a:solidFill>
                  <a:schemeClr val="bg1"/>
                </a:solidFill>
                <a:latin typeface="PingFang SC" panose="020B0400000000000000" pitchFamily="34" charset="-122"/>
                <a:cs typeface="Poppins Light" panose="00000A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header">
            <a:extLst>
              <a:ext uri="{FF2B5EF4-FFF2-40B4-BE49-F238E27FC236}">
                <a16:creationId xmlns:a16="http://schemas.microsoft.com/office/drawing/2014/main" id="{304DC650-647A-76C7-02D3-C12A99EA8862}"/>
              </a:ext>
            </a:extLst>
          </p:cNvPr>
          <p:cNvSpPr>
            <a:spLocks noGrp="1"/>
          </p:cNvSpPr>
          <p:nvPr>
            <p:ph type="title"/>
          </p:nvPr>
        </p:nvSpPr>
        <p:spPr>
          <a:xfrm>
            <a:off x="814740" y="374250"/>
            <a:ext cx="10800000" cy="615600"/>
          </a:xfrm>
          <a:prstGeom prst="rect">
            <a:avLst/>
          </a:prstGeom>
        </p:spPr>
        <p:txBody>
          <a:bodyPr anchor="t" anchorCtr="0"/>
          <a:lstStyle>
            <a:lvl1pPr algn="l">
              <a:defRPr sz="3600" b="0" i="0">
                <a:solidFill>
                  <a:schemeClr val="bg1"/>
                </a:solidFill>
                <a:latin typeface="PingFang SC Medium" panose="020B0400000000000000" pitchFamily="34" charset="-122"/>
                <a:cs typeface="Poppins SemiBold" panose="00000A00000000000000" charset="0"/>
              </a:defRPr>
            </a:lvl1pPr>
          </a:lstStyle>
          <a:p>
            <a:r>
              <a:rPr lang="en-US" dirty="0"/>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ow-pro-list3">
    <p:spTree>
      <p:nvGrpSpPr>
        <p:cNvPr id="1" name=""/>
        <p:cNvGrpSpPr/>
        <p:nvPr/>
      </p:nvGrpSpPr>
      <p:grpSpPr>
        <a:xfrm>
          <a:off x="0" y="0"/>
          <a:ext cx="0" cy="0"/>
          <a:chOff x="0" y="0"/>
          <a:chExt cx="0" cy="0"/>
        </a:xfrm>
      </p:grpSpPr>
      <p:pic>
        <p:nvPicPr>
          <p:cNvPr id="4" name="background" descr="/Users/ryesun/Downloads/dark-cover.pngdark-cover"/>
          <p:cNvPicPr>
            <a:picLocks noChangeAspect="1"/>
          </p:cNvPicPr>
          <p:nvPr userDrawn="1"/>
        </p:nvPicPr>
        <p:blipFill>
          <a:blip r:embed="rId2" cstate="screen"/>
          <a:srcRect/>
          <a:stretch>
            <a:fillRect/>
          </a:stretch>
        </p:blipFill>
        <p:spPr>
          <a:xfrm>
            <a:off x="-18857" y="-16200"/>
            <a:ext cx="12229714" cy="6890400"/>
          </a:xfrm>
          <a:prstGeom prst="rect">
            <a:avLst/>
          </a:prstGeom>
          <a:noFill/>
          <a:ln>
            <a:noFill/>
          </a:ln>
        </p:spPr>
      </p:pic>
      <p:pic>
        <p:nvPicPr>
          <p:cNvPr id="16" name="shape3"/>
          <p:cNvPicPr>
            <a:picLocks noChangeAspect="1"/>
          </p:cNvPicPr>
          <p:nvPr userDrawn="1"/>
        </p:nvPicPr>
        <p:blipFill>
          <a:blip r:embed="rId3" cstate="screen"/>
          <a:srcRect/>
          <a:stretch>
            <a:fillRect/>
          </a:stretch>
        </p:blipFill>
        <p:spPr>
          <a:xfrm>
            <a:off x="8115111" y="1965229"/>
            <a:ext cx="3128316" cy="3873154"/>
          </a:xfrm>
          <a:prstGeom prst="rect">
            <a:avLst/>
          </a:prstGeom>
        </p:spPr>
      </p:pic>
      <p:pic>
        <p:nvPicPr>
          <p:cNvPr id="11" name="shape2"/>
          <p:cNvPicPr>
            <a:picLocks noChangeAspect="1"/>
          </p:cNvPicPr>
          <p:nvPr userDrawn="1"/>
        </p:nvPicPr>
        <p:blipFill>
          <a:blip r:embed="rId4" cstate="screen"/>
          <a:srcRect/>
          <a:stretch>
            <a:fillRect/>
          </a:stretch>
        </p:blipFill>
        <p:spPr>
          <a:xfrm>
            <a:off x="4488292" y="1989662"/>
            <a:ext cx="3114392" cy="3870744"/>
          </a:xfrm>
          <a:prstGeom prst="rect">
            <a:avLst/>
          </a:prstGeom>
        </p:spPr>
      </p:pic>
      <p:pic>
        <p:nvPicPr>
          <p:cNvPr id="5" name="shape1"/>
          <p:cNvPicPr>
            <a:picLocks noChangeAspect="1"/>
          </p:cNvPicPr>
          <p:nvPr userDrawn="1"/>
        </p:nvPicPr>
        <p:blipFill>
          <a:blip r:embed="rId5" cstate="screen"/>
          <a:srcRect/>
          <a:stretch>
            <a:fillRect/>
          </a:stretch>
        </p:blipFill>
        <p:spPr>
          <a:xfrm>
            <a:off x="918297" y="1981689"/>
            <a:ext cx="3119716" cy="3862506"/>
          </a:xfrm>
          <a:prstGeom prst="rect">
            <a:avLst/>
          </a:prstGeom>
        </p:spPr>
      </p:pic>
      <p:sp>
        <p:nvSpPr>
          <p:cNvPr id="3" name="header"/>
          <p:cNvSpPr>
            <a:spLocks noGrp="1"/>
          </p:cNvSpPr>
          <p:nvPr>
            <p:ph type="title"/>
          </p:nvPr>
        </p:nvSpPr>
        <p:spPr>
          <a:xfrm>
            <a:off x="814740" y="374250"/>
            <a:ext cx="10800000" cy="615600"/>
          </a:xfrm>
          <a:prstGeom prst="rect">
            <a:avLst/>
          </a:prstGeom>
        </p:spPr>
        <p:txBody>
          <a:bodyPr anchor="ctr" anchorCtr="0"/>
          <a:lstStyle>
            <a:lvl1pPr algn="l">
              <a:defRPr lang="en-US" sz="3600" b="0" i="0" kern="1200" dirty="0">
                <a:solidFill>
                  <a:schemeClr val="bg1"/>
                </a:solidFill>
                <a:latin typeface="PingFang SC Medium" panose="020B0400000000000000" pitchFamily="34" charset="-122"/>
                <a:ea typeface="+mj-ea"/>
                <a:cs typeface="Poppins SemiBold" panose="00000A00000000000000" charset="0"/>
              </a:defRPr>
            </a:lvl1pPr>
          </a:lstStyle>
          <a:p>
            <a:r>
              <a:rPr lang="en-US" dirty="0"/>
              <a:t>Click to edit Master title style</a:t>
            </a:r>
          </a:p>
        </p:txBody>
      </p:sp>
      <p:sp>
        <p:nvSpPr>
          <p:cNvPr id="13" name="body1"/>
          <p:cNvSpPr>
            <a:spLocks noGrp="1"/>
          </p:cNvSpPr>
          <p:nvPr>
            <p:ph sz="quarter" idx="10"/>
          </p:nvPr>
        </p:nvSpPr>
        <p:spPr>
          <a:xfrm>
            <a:off x="918297" y="2015369"/>
            <a:ext cx="3119718" cy="3861022"/>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19" name="body3"/>
          <p:cNvSpPr>
            <a:spLocks noGrp="1"/>
          </p:cNvSpPr>
          <p:nvPr>
            <p:ph sz="quarter" idx="17"/>
          </p:nvPr>
        </p:nvSpPr>
        <p:spPr>
          <a:xfrm>
            <a:off x="8115110" y="1999384"/>
            <a:ext cx="3128318" cy="3861022"/>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12" name="body2"/>
          <p:cNvSpPr>
            <a:spLocks noGrp="1"/>
          </p:cNvSpPr>
          <p:nvPr>
            <p:ph sz="quarter" idx="19"/>
          </p:nvPr>
        </p:nvSpPr>
        <p:spPr>
          <a:xfrm>
            <a:off x="4484299" y="2015369"/>
            <a:ext cx="3119718" cy="3861022"/>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2" name="number1">
            <a:extLst>
              <a:ext uri="{FF2B5EF4-FFF2-40B4-BE49-F238E27FC236}">
                <a16:creationId xmlns:a16="http://schemas.microsoft.com/office/drawing/2014/main" id="{7E66FBDC-26ED-0EA7-ACA8-D1A92AC10E86}"/>
              </a:ext>
            </a:extLst>
          </p:cNvPr>
          <p:cNvSpPr>
            <a:spLocks noGrp="1"/>
          </p:cNvSpPr>
          <p:nvPr>
            <p:ph sz="quarter" idx="21"/>
          </p:nvPr>
        </p:nvSpPr>
        <p:spPr>
          <a:xfrm>
            <a:off x="1009390" y="2628245"/>
            <a:ext cx="2942610" cy="615315"/>
          </a:xfrm>
          <a:prstGeom prst="rect">
            <a:avLst/>
          </a:prstGeom>
        </p:spPr>
        <p:txBody>
          <a:bodyPr/>
          <a:lstStyle>
            <a:lvl1pPr marL="0" indent="0" algn="l">
              <a:lnSpc>
                <a:spcPct val="100000"/>
              </a:lnSpc>
              <a:buNone/>
              <a:defRPr lang="en-US" sz="4800" b="0" i="0" kern="1200" dirty="0">
                <a:solidFill>
                  <a:schemeClr val="bg1">
                    <a:alpha val="80000"/>
                  </a:schemeClr>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6" name="number2">
            <a:extLst>
              <a:ext uri="{FF2B5EF4-FFF2-40B4-BE49-F238E27FC236}">
                <a16:creationId xmlns:a16="http://schemas.microsoft.com/office/drawing/2014/main" id="{80F331E3-56C8-91C8-6CE5-8500CD6A4DE2}"/>
              </a:ext>
            </a:extLst>
          </p:cNvPr>
          <p:cNvSpPr>
            <a:spLocks noGrp="1"/>
          </p:cNvSpPr>
          <p:nvPr>
            <p:ph sz="quarter" idx="22"/>
          </p:nvPr>
        </p:nvSpPr>
        <p:spPr>
          <a:xfrm>
            <a:off x="4572853" y="2642122"/>
            <a:ext cx="2942610" cy="615315"/>
          </a:xfrm>
          <a:prstGeom prst="rect">
            <a:avLst/>
          </a:prstGeom>
        </p:spPr>
        <p:txBody>
          <a:bodyPr/>
          <a:lstStyle>
            <a:lvl1pPr marL="0" indent="0" algn="l">
              <a:lnSpc>
                <a:spcPct val="100000"/>
              </a:lnSpc>
              <a:buNone/>
              <a:defRPr lang="en-US" sz="4800" b="0" i="0" kern="120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8" name="number3">
            <a:extLst>
              <a:ext uri="{FF2B5EF4-FFF2-40B4-BE49-F238E27FC236}">
                <a16:creationId xmlns:a16="http://schemas.microsoft.com/office/drawing/2014/main" id="{75BAC9B1-24D1-685E-9753-049C03C7C460}"/>
              </a:ext>
            </a:extLst>
          </p:cNvPr>
          <p:cNvSpPr>
            <a:spLocks noGrp="1"/>
          </p:cNvSpPr>
          <p:nvPr>
            <p:ph sz="quarter" idx="23"/>
          </p:nvPr>
        </p:nvSpPr>
        <p:spPr>
          <a:xfrm>
            <a:off x="8207964" y="2642122"/>
            <a:ext cx="2942610" cy="615315"/>
          </a:xfrm>
          <a:prstGeom prst="rect">
            <a:avLst/>
          </a:prstGeom>
        </p:spPr>
        <p:txBody>
          <a:bodyPr/>
          <a:lstStyle>
            <a:lvl1pPr marL="0" indent="0" algn="l">
              <a:lnSpc>
                <a:spcPct val="100000"/>
              </a:lnSpc>
              <a:buNone/>
              <a:defRPr lang="en-US" sz="4800" b="0" i="0" kern="1200" dirty="0">
                <a:solidFill>
                  <a:schemeClr val="bg1">
                    <a:alpha val="80000"/>
                  </a:schemeClr>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l"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75" r:id="rId10"/>
    <p:sldLayoutId id="2147483658" r:id="rId11"/>
    <p:sldLayoutId id="2147483663" r:id="rId12"/>
    <p:sldLayoutId id="2147483659" r:id="rId13"/>
    <p:sldLayoutId id="2147483676" r:id="rId14"/>
    <p:sldLayoutId id="2147483660" r:id="rId15"/>
    <p:sldLayoutId id="2147483662" r:id="rId16"/>
    <p:sldLayoutId id="2147483664" r:id="rId17"/>
    <p:sldLayoutId id="2147483665" r:id="rId18"/>
    <p:sldLayoutId id="2147483666" r:id="rId19"/>
    <p:sldLayoutId id="2147483667" r:id="rId20"/>
    <p:sldLayoutId id="2147483674" r:id="rId21"/>
    <p:sldLayoutId id="2147483668" r:id="rId22"/>
    <p:sldLayoutId id="2147483669" r:id="rId23"/>
    <p:sldLayoutId id="2147483670" r:id="rId24"/>
    <p:sldLayoutId id="2147483671" r:id="rId25"/>
    <p:sldLayoutId id="2147483672"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6.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6.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5.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tray"/>
          <p:cNvPicPr>
            <a:picLocks noChangeAspect="1"/>
          </p:cNvPicPr>
          <p:nvPr/>
        </p:nvPicPr>
        <p:blipFill rotWithShape="1">
          <a:blip r:embed="rId3"/>
          <a:srcRect l="126" r="-1" b="-1"/>
          <a:stretch/>
        </p:blipFill>
        <p:spPr>
          <a:xfrm>
            <a:off x="-3447" y="-1"/>
            <a:ext cx="12195447" cy="6879745"/>
          </a:xfrm>
          <a:prstGeom prst="rect">
            <a:avLst/>
          </a:prstGeom>
        </p:spPr>
      </p:pic>
      <p:sp>
        <p:nvSpPr>
          <p:cNvPr id="10" name="Rectangle 9">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589414" y="-733991"/>
            <a:ext cx="3020876" cy="12206596"/>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6567EA8-C72D-4B9B-D23F-6B2E9F9C9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6" y="0"/>
            <a:ext cx="2843402" cy="6879745"/>
          </a:xfrm>
          <a:prstGeom prst="rect">
            <a:avLst/>
          </a:prstGeom>
          <a:gradFill flip="none" rotWithShape="1">
            <a:gsLst>
              <a:gs pos="5000">
                <a:schemeClr val="accent2"/>
              </a:gs>
              <a:gs pos="49000">
                <a:schemeClr val="accent5">
                  <a:lumMod val="60000"/>
                  <a:lumOff val="40000"/>
                  <a:alpha val="0"/>
                </a:schemeClr>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FBFA78-9360-1E01-5448-6D5AE0A32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38704" y="21736"/>
            <a:ext cx="3152862" cy="6858008"/>
          </a:xfrm>
          <a:prstGeom prst="rect">
            <a:avLst/>
          </a:prstGeom>
          <a:gradFill flip="none" rotWithShape="1">
            <a:gsLst>
              <a:gs pos="5000">
                <a:schemeClr val="accent5">
                  <a:alpha val="48000"/>
                </a:schemeClr>
              </a:gs>
              <a:gs pos="42000">
                <a:schemeClr val="accent5">
                  <a:alpha val="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447" y="5288433"/>
            <a:ext cx="12199706" cy="1591311"/>
          </a:xfrm>
          <a:prstGeom prst="rect">
            <a:avLst/>
          </a:prstGeom>
          <a:gradFill flip="none" rotWithShape="1">
            <a:gsLst>
              <a:gs pos="0">
                <a:schemeClr val="accent2"/>
              </a:gs>
              <a:gs pos="49000">
                <a:schemeClr val="accent2">
                  <a:alpha val="0"/>
                </a:schemeClr>
              </a:gs>
            </a:gsLst>
            <a:lin ang="588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4596" y="2224929"/>
            <a:ext cx="3866773" cy="5442859"/>
          </a:xfrm>
          <a:prstGeom prst="rect">
            <a:avLst/>
          </a:prstGeom>
          <a:gradFill flip="none" rotWithShape="1">
            <a:gsLst>
              <a:gs pos="0">
                <a:schemeClr val="accent5"/>
              </a:gs>
              <a:gs pos="54000">
                <a:schemeClr val="accent5">
                  <a:lumMod val="60000"/>
                  <a:lumOff val="40000"/>
                  <a:alpha val="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header">
            <a:extLst>
              <a:ext uri="{FF2B5EF4-FFF2-40B4-BE49-F238E27FC236}">
                <a16:creationId xmlns:a16="http://schemas.microsoft.com/office/drawing/2014/main" id="{1BC5B5D0-C11C-F526-E580-D955182C7B2D}"/>
              </a:ext>
            </a:extLst>
          </p:cNvPr>
          <p:cNvSpPr>
            <a:spLocks noGrp="1"/>
          </p:cNvSpPr>
          <p:nvPr>
            <p:ph type="title"/>
          </p:nvPr>
        </p:nvSpPr>
        <p:spPr>
          <a:xfrm>
            <a:off x="859028" y="4121944"/>
            <a:ext cx="7927785" cy="1620665"/>
          </a:xfrm>
          <a:prstGeom prst="rect">
            <a:avLst/>
          </a:prstGeom>
        </p:spPr>
        <p:txBody>
          <a:bodyPr vert="horz" lIns="91440" tIns="45720" rIns="91440" bIns="45720" rtlCol="0" anchor="b">
            <a:normAutofit/>
          </a:bodyPr>
          <a:lstStyle>
            <a:lvl1pPr>
              <a:lnSpc>
                <a:spcPts val="6060"/>
              </a:lnSpc>
              <a:defRPr lang="en-US" sz="4800" b="0" i="0" u="none" strike="noStrike" dirty="0">
                <a:solidFill>
                  <a:schemeClr val="bg1"/>
                </a:solidFill>
                <a:latin typeface="PingFang SC Medium" panose="020B0400000000000000" pitchFamily="34" charset="-122"/>
                <a:ea typeface="PingFang SC Medium" panose="020B0400000000000000" pitchFamily="34" charset="-122"/>
                <a:cs typeface="+mn-cs"/>
              </a:defRPr>
            </a:lvl1pPr>
          </a:lstStyle>
          <a:p>
            <a:pPr>
              <a:lnSpc>
                <a:spcPct val="90000"/>
              </a:lnSpc>
            </a:pPr>
            <a:r>
              <a:rPr lang="en-US" sz="8800" dirty="0">
                <a:solidFill>
                  <a:srgbClr val="FFFFFF"/>
                </a:solidFill>
                <a:latin typeface="Moonscape Demo" pitchFamily="50" charset="0"/>
                <a:ea typeface="+mj-ea"/>
                <a:cs typeface="+mj-cs"/>
              </a:rPr>
              <a:t>Romanian </a:t>
            </a:r>
            <a:r>
              <a:rPr lang="en-US" sz="8800" dirty="0" err="1">
                <a:solidFill>
                  <a:srgbClr val="FFFFFF"/>
                </a:solidFill>
                <a:latin typeface="Moonscape Demo" pitchFamily="50" charset="0"/>
                <a:ea typeface="+mj-ea"/>
                <a:cs typeface="+mj-cs"/>
              </a:rPr>
              <a:t>BookLink</a:t>
            </a:r>
            <a:endParaRPr lang="en-US" sz="8800" dirty="0">
              <a:solidFill>
                <a:srgbClr val="FFFFFF"/>
              </a:solidFill>
              <a:latin typeface="Moonscape Demo" pitchFamily="50" charset="0"/>
              <a:ea typeface="+mj-ea"/>
              <a:cs typeface="+mj-cs"/>
            </a:endParaRPr>
          </a:p>
        </p:txBody>
      </p:sp>
      <p:sp>
        <p:nvSpPr>
          <p:cNvPr id="5" name="body1">
            <a:extLst>
              <a:ext uri="{FF2B5EF4-FFF2-40B4-BE49-F238E27FC236}">
                <a16:creationId xmlns:a16="http://schemas.microsoft.com/office/drawing/2014/main" id="{9B65BB7A-3AD3-5D6B-C318-11D8D50A4245}"/>
              </a:ext>
            </a:extLst>
          </p:cNvPr>
          <p:cNvSpPr>
            <a:spLocks noGrp="1"/>
          </p:cNvSpPr>
          <p:nvPr>
            <p:ph sz="quarter" idx="10"/>
          </p:nvPr>
        </p:nvSpPr>
        <p:spPr>
          <a:xfrm>
            <a:off x="859028" y="5737867"/>
            <a:ext cx="7942381" cy="618479"/>
          </a:xfrm>
          <a:prstGeom prst="rect">
            <a:avLst/>
          </a:prstGeom>
        </p:spPr>
        <p:txBody>
          <a:bodyPr vert="horz" lIns="91440" tIns="45720" rIns="91440" bIns="45720" rtlCol="0">
            <a:normAutofit/>
          </a:bodyPr>
          <a:lstStyle>
            <a:lvl1pPr marL="230400" indent="0">
              <a:buNone/>
              <a:defRPr lang="en-US" sz="1600" b="0" i="0" u="none" strike="noStrike" dirty="0">
                <a:solidFill>
                  <a:schemeClr val="bg1"/>
                </a:solidFill>
                <a:latin typeface="PingFang SC" panose="020B0400000000000000" pitchFamily="34" charset="-122"/>
                <a:ea typeface="PingFang SC" panose="020B0400000000000000" pitchFamily="34" charset="-122"/>
              </a:defRPr>
            </a:lvl1pPr>
            <a:lvl2pPr marL="230400" indent="0">
              <a:buNone/>
              <a:defRPr lang="en-US" sz="1600" b="0" i="0" dirty="0">
                <a:solidFill>
                  <a:schemeClr val="bg1"/>
                </a:solidFill>
                <a:latin typeface="PingFang SC" panose="020B0400000000000000" pitchFamily="34" charset="-122"/>
                <a:ea typeface="PingFang SC" panose="020B0400000000000000" pitchFamily="34" charset="-122"/>
              </a:defRPr>
            </a:lvl2pPr>
            <a:lvl3pPr marL="230400" indent="0">
              <a:buFont typeface="Arial" panose="020B0604020202020204" pitchFamily="34" charset="0"/>
              <a:buNone/>
              <a:defRPr lang="en-US" sz="1600" b="0" i="0" dirty="0">
                <a:solidFill>
                  <a:schemeClr val="bg1"/>
                </a:solidFill>
                <a:latin typeface="PingFang SC" panose="020B0400000000000000" pitchFamily="34" charset="-122"/>
                <a:ea typeface="PingFang SC" panose="020B0400000000000000" pitchFamily="34" charset="-122"/>
              </a:defRPr>
            </a:lvl3pPr>
            <a:lvl4pPr marL="230400" indent="0">
              <a:buNone/>
              <a:defRPr lang="en-US" sz="1600" b="0" i="0" dirty="0">
                <a:solidFill>
                  <a:schemeClr val="bg1"/>
                </a:solidFill>
                <a:latin typeface="PingFang SC" panose="020B0400000000000000" pitchFamily="34" charset="-122"/>
                <a:ea typeface="PingFang SC" panose="020B0400000000000000" pitchFamily="34" charset="-122"/>
              </a:defRPr>
            </a:lvl4pPr>
            <a:lvl5pPr marL="230400" indent="0">
              <a:buNone/>
              <a:defRPr lang="en-US" sz="1600" b="0" i="0" dirty="0">
                <a:solidFill>
                  <a:schemeClr val="bg1"/>
                </a:solidFill>
                <a:latin typeface="PingFang SC" panose="020B0400000000000000" pitchFamily="34" charset="-122"/>
                <a:ea typeface="PingFang SC" panose="020B0400000000000000" pitchFamily="34" charset="-122"/>
              </a:defRPr>
            </a:lvl5pPr>
          </a:lstStyle>
          <a:p>
            <a:pPr marL="0" lvl="0"/>
            <a:r>
              <a:rPr lang="en-US" sz="2000" dirty="0">
                <a:solidFill>
                  <a:srgbClr val="FFFFFF"/>
                </a:solidFill>
                <a:latin typeface="Raleway" panose="020B0003030101060003" pitchFamily="34" charset="0"/>
                <a:ea typeface="+mn-ea"/>
              </a:rPr>
              <a:t>by Natanael Apreutesei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Backend Users</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creenshot of a computer&#10;&#10;Description automatically generated">
            <a:extLst>
              <a:ext uri="{FF2B5EF4-FFF2-40B4-BE49-F238E27FC236}">
                <a16:creationId xmlns:a16="http://schemas.microsoft.com/office/drawing/2014/main" id="{C7979708-5851-5E51-545A-2A06541C8E70}"/>
              </a:ext>
            </a:extLst>
          </p:cNvPr>
          <p:cNvPicPr>
            <a:picLocks noChangeAspect="1"/>
          </p:cNvPicPr>
          <p:nvPr/>
        </p:nvPicPr>
        <p:blipFill>
          <a:blip r:embed="rId2"/>
          <a:stretch>
            <a:fillRect/>
          </a:stretch>
        </p:blipFill>
        <p:spPr>
          <a:xfrm>
            <a:off x="3980712" y="383459"/>
            <a:ext cx="7507823" cy="314755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756DCBAB-C066-9975-26E6-7CEC0FA96532}"/>
              </a:ext>
            </a:extLst>
          </p:cNvPr>
          <p:cNvPicPr>
            <a:picLocks noChangeAspect="1"/>
          </p:cNvPicPr>
          <p:nvPr/>
        </p:nvPicPr>
        <p:blipFill>
          <a:blip r:embed="rId3"/>
          <a:stretch>
            <a:fillRect/>
          </a:stretch>
        </p:blipFill>
        <p:spPr>
          <a:xfrm>
            <a:off x="3160612" y="3844007"/>
            <a:ext cx="8327923" cy="2487052"/>
          </a:xfrm>
          <a:prstGeom prst="rect">
            <a:avLst/>
          </a:prstGeom>
        </p:spPr>
      </p:pic>
    </p:spTree>
    <p:extLst>
      <p:ext uri="{BB962C8B-B14F-4D97-AF65-F5344CB8AC3E}">
        <p14:creationId xmlns:p14="http://schemas.microsoft.com/office/powerpoint/2010/main" val="27906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3B337C2F-F4B9-764C-45E5-86A1306E17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76" y="5338644"/>
            <a:ext cx="12202176" cy="1519355"/>
            <a:chOff x="-10176" y="5338644"/>
            <a:chExt cx="12202176" cy="1519355"/>
          </a:xfrm>
        </p:grpSpPr>
        <p:sp>
          <p:nvSpPr>
            <p:cNvPr id="55" name="Rectangle 54">
              <a:extLst>
                <a:ext uri="{FF2B5EF4-FFF2-40B4-BE49-F238E27FC236}">
                  <a16:creationId xmlns:a16="http://schemas.microsoft.com/office/drawing/2014/main" id="{DE1E11FF-4A87-A65F-DAEC-E20057A3F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5331238" y="-2767"/>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1719AAC3-64F6-CEDF-0B56-5C0C6BD3C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8906919" y="3566802"/>
              <a:ext cx="1507122" cy="5063040"/>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A0DE637-E8FB-63A7-A5E2-E28DBE1A41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V="1">
              <a:off x="3921534" y="1406934"/>
              <a:ext cx="1519355" cy="9382775"/>
            </a:xfrm>
            <a:prstGeom prst="rect">
              <a:avLst/>
            </a:prstGeom>
            <a:gradFill>
              <a:gsLst>
                <a:gs pos="29000">
                  <a:schemeClr val="accent5">
                    <a:lumMod val="60000"/>
                    <a:lumOff val="40000"/>
                    <a:alpha val="0"/>
                  </a:schemeClr>
                </a:gs>
                <a:gs pos="100000">
                  <a:schemeClr val="accent5">
                    <a:lumMod val="7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838200" y="5595614"/>
            <a:ext cx="6850488" cy="913975"/>
          </a:xfrm>
          <a:prstGeom prst="rect">
            <a:avLst/>
          </a:prstGeom>
        </p:spPr>
        <p:txBody>
          <a:bodyPr vert="horz" lIns="91440" tIns="45720" rIns="91440" bIns="45720" rtlCol="0" anchor="ctr">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a:solidFill>
                  <a:srgbClr val="FFFFFF"/>
                </a:solidFill>
                <a:latin typeface="+mj-lt"/>
                <a:ea typeface="+mj-ea"/>
                <a:cs typeface="+mj-cs"/>
              </a:rPr>
              <a:t>Backend Products</a:t>
            </a:r>
          </a:p>
        </p:txBody>
      </p:sp>
      <p:pic>
        <p:nvPicPr>
          <p:cNvPr id="3" name="Picture 2" descr="A screenshot of a computer&#10;&#10;Description automatically generated">
            <a:extLst>
              <a:ext uri="{FF2B5EF4-FFF2-40B4-BE49-F238E27FC236}">
                <a16:creationId xmlns:a16="http://schemas.microsoft.com/office/drawing/2014/main" id="{78B92999-E898-84D1-9C67-180E8516A96C}"/>
              </a:ext>
            </a:extLst>
          </p:cNvPr>
          <p:cNvPicPr>
            <a:picLocks noChangeAspect="1"/>
          </p:cNvPicPr>
          <p:nvPr/>
        </p:nvPicPr>
        <p:blipFill>
          <a:blip r:embed="rId2"/>
          <a:stretch>
            <a:fillRect/>
          </a:stretch>
        </p:blipFill>
        <p:spPr>
          <a:xfrm>
            <a:off x="211204" y="1489126"/>
            <a:ext cx="5877744" cy="279192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27BF65ED-FE01-E751-A8A3-9DA6E73CA037}"/>
              </a:ext>
            </a:extLst>
          </p:cNvPr>
          <p:cNvPicPr>
            <a:picLocks noChangeAspect="1"/>
          </p:cNvPicPr>
          <p:nvPr/>
        </p:nvPicPr>
        <p:blipFill>
          <a:blip r:embed="rId3"/>
          <a:stretch>
            <a:fillRect/>
          </a:stretch>
        </p:blipFill>
        <p:spPr>
          <a:xfrm>
            <a:off x="6234183" y="1376604"/>
            <a:ext cx="5746613" cy="3016972"/>
          </a:xfrm>
          <a:prstGeom prst="rect">
            <a:avLst/>
          </a:prstGeom>
        </p:spPr>
      </p:pic>
    </p:spTree>
    <p:extLst>
      <p:ext uri="{BB962C8B-B14F-4D97-AF65-F5344CB8AC3E}">
        <p14:creationId xmlns:p14="http://schemas.microsoft.com/office/powerpoint/2010/main" val="898245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Backend Categories</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computer&#10;&#10;Description automatically generated">
            <a:extLst>
              <a:ext uri="{FF2B5EF4-FFF2-40B4-BE49-F238E27FC236}">
                <a16:creationId xmlns:a16="http://schemas.microsoft.com/office/drawing/2014/main" id="{02E04B9A-3D94-A322-191E-5A8969F0AEE2}"/>
              </a:ext>
            </a:extLst>
          </p:cNvPr>
          <p:cNvPicPr>
            <a:picLocks noChangeAspect="1"/>
          </p:cNvPicPr>
          <p:nvPr/>
        </p:nvPicPr>
        <p:blipFill>
          <a:blip r:embed="rId2"/>
          <a:stretch>
            <a:fillRect/>
          </a:stretch>
        </p:blipFill>
        <p:spPr>
          <a:xfrm>
            <a:off x="4183671" y="181149"/>
            <a:ext cx="7565878" cy="332756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5CEB390-3ACB-D037-9546-3C87692E9BA8}"/>
              </a:ext>
            </a:extLst>
          </p:cNvPr>
          <p:cNvPicPr>
            <a:picLocks noChangeAspect="1"/>
          </p:cNvPicPr>
          <p:nvPr/>
        </p:nvPicPr>
        <p:blipFill>
          <a:blip r:embed="rId3"/>
          <a:stretch>
            <a:fillRect/>
          </a:stretch>
        </p:blipFill>
        <p:spPr>
          <a:xfrm>
            <a:off x="531232" y="3602734"/>
            <a:ext cx="8141110" cy="3074117"/>
          </a:xfrm>
          <a:prstGeom prst="rect">
            <a:avLst/>
          </a:prstGeom>
        </p:spPr>
      </p:pic>
    </p:spTree>
    <p:extLst>
      <p:ext uri="{BB962C8B-B14F-4D97-AF65-F5344CB8AC3E}">
        <p14:creationId xmlns:p14="http://schemas.microsoft.com/office/powerpoint/2010/main" val="616210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Backend Publishers</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creenshot of a computer&#10;&#10;Description automatically generated">
            <a:extLst>
              <a:ext uri="{FF2B5EF4-FFF2-40B4-BE49-F238E27FC236}">
                <a16:creationId xmlns:a16="http://schemas.microsoft.com/office/drawing/2014/main" id="{CBAFD8E7-65CC-1ECF-25A0-C7D28C3BC297}"/>
              </a:ext>
            </a:extLst>
          </p:cNvPr>
          <p:cNvPicPr>
            <a:picLocks noChangeAspect="1"/>
          </p:cNvPicPr>
          <p:nvPr/>
        </p:nvPicPr>
        <p:blipFill>
          <a:blip r:embed="rId2"/>
          <a:stretch>
            <a:fillRect/>
          </a:stretch>
        </p:blipFill>
        <p:spPr>
          <a:xfrm>
            <a:off x="4292240" y="314633"/>
            <a:ext cx="7444962" cy="346991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1526462-949B-DFB9-027E-70B5E5D7CBFD}"/>
              </a:ext>
            </a:extLst>
          </p:cNvPr>
          <p:cNvPicPr>
            <a:picLocks noChangeAspect="1"/>
          </p:cNvPicPr>
          <p:nvPr/>
        </p:nvPicPr>
        <p:blipFill>
          <a:blip r:embed="rId3"/>
          <a:stretch>
            <a:fillRect/>
          </a:stretch>
        </p:blipFill>
        <p:spPr>
          <a:xfrm>
            <a:off x="332065" y="3853858"/>
            <a:ext cx="7444961" cy="2931332"/>
          </a:xfrm>
          <a:prstGeom prst="rect">
            <a:avLst/>
          </a:prstGeom>
        </p:spPr>
      </p:pic>
    </p:spTree>
    <p:extLst>
      <p:ext uri="{BB962C8B-B14F-4D97-AF65-F5344CB8AC3E}">
        <p14:creationId xmlns:p14="http://schemas.microsoft.com/office/powerpoint/2010/main" val="2962038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Backend Orders</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screenshot of a computer&#10;&#10;Description automatically generated">
            <a:extLst>
              <a:ext uri="{FF2B5EF4-FFF2-40B4-BE49-F238E27FC236}">
                <a16:creationId xmlns:a16="http://schemas.microsoft.com/office/drawing/2014/main" id="{26585496-DB36-6445-343B-54A04ADF7D70}"/>
              </a:ext>
            </a:extLst>
          </p:cNvPr>
          <p:cNvPicPr>
            <a:picLocks noChangeAspect="1"/>
          </p:cNvPicPr>
          <p:nvPr/>
        </p:nvPicPr>
        <p:blipFill>
          <a:blip r:embed="rId2"/>
          <a:stretch>
            <a:fillRect/>
          </a:stretch>
        </p:blipFill>
        <p:spPr>
          <a:xfrm>
            <a:off x="5771537" y="314633"/>
            <a:ext cx="6096000" cy="292489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D8CAC90-608B-124E-0B16-56A39C00804E}"/>
              </a:ext>
            </a:extLst>
          </p:cNvPr>
          <p:cNvPicPr>
            <a:picLocks noChangeAspect="1"/>
          </p:cNvPicPr>
          <p:nvPr/>
        </p:nvPicPr>
        <p:blipFill>
          <a:blip r:embed="rId3"/>
          <a:stretch>
            <a:fillRect/>
          </a:stretch>
        </p:blipFill>
        <p:spPr>
          <a:xfrm>
            <a:off x="531232" y="2556840"/>
            <a:ext cx="5079233" cy="3986527"/>
          </a:xfrm>
          <a:prstGeom prst="rect">
            <a:avLst/>
          </a:prstGeom>
        </p:spPr>
      </p:pic>
    </p:spTree>
    <p:extLst>
      <p:ext uri="{BB962C8B-B14F-4D97-AF65-F5344CB8AC3E}">
        <p14:creationId xmlns:p14="http://schemas.microsoft.com/office/powerpoint/2010/main" val="1305320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Checkout</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body1">
            <a:extLst>
              <a:ext uri="{FF2B5EF4-FFF2-40B4-BE49-F238E27FC236}">
                <a16:creationId xmlns:a16="http://schemas.microsoft.com/office/drawing/2014/main" id="{8DD58653-26C2-76E4-A690-755F1E80D021}"/>
              </a:ext>
            </a:extLst>
          </p:cNvPr>
          <p:cNvSpPr txBox="1">
            <a:spLocks/>
          </p:cNvSpPr>
          <p:nvPr/>
        </p:nvSpPr>
        <p:spPr>
          <a:xfrm>
            <a:off x="531232" y="1191735"/>
            <a:ext cx="4491037" cy="2776179"/>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4" indent="0">
              <a:lnSpc>
                <a:spcPct val="90000"/>
              </a:lnSpc>
              <a:spcBef>
                <a:spcPts val="0"/>
              </a:spcBef>
              <a:spcAft>
                <a:spcPts val="400"/>
              </a:spcAft>
              <a:buSzPct val="80000"/>
              <a:buFont typeface="Arial" panose="020B0604020202090204" pitchFamily="34" charset="0"/>
              <a:buNone/>
            </a:pPr>
            <a:r>
              <a:rPr lang="en-US" sz="2000" dirty="0">
                <a:solidFill>
                  <a:schemeClr val="tx1"/>
                </a:solidFill>
                <a:latin typeface="Raleway" panose="020B0003030101060003" pitchFamily="34" charset="0"/>
                <a:ea typeface="+mn-ea"/>
                <a:cs typeface="+mn-cs"/>
              </a:rPr>
              <a:t>The checkout process was done by integrating Stripe in the workflow. </a:t>
            </a:r>
          </a:p>
        </p:txBody>
      </p:sp>
      <p:pic>
        <p:nvPicPr>
          <p:cNvPr id="5" name="Picture 4">
            <a:extLst>
              <a:ext uri="{FF2B5EF4-FFF2-40B4-BE49-F238E27FC236}">
                <a16:creationId xmlns:a16="http://schemas.microsoft.com/office/drawing/2014/main" id="{EA81598C-A44D-BEE6-8010-C7B288753E28}"/>
              </a:ext>
            </a:extLst>
          </p:cNvPr>
          <p:cNvPicPr>
            <a:picLocks noChangeAspect="1"/>
          </p:cNvPicPr>
          <p:nvPr/>
        </p:nvPicPr>
        <p:blipFill>
          <a:blip r:embed="rId2"/>
          <a:stretch>
            <a:fillRect/>
          </a:stretch>
        </p:blipFill>
        <p:spPr>
          <a:xfrm>
            <a:off x="683164" y="2164312"/>
            <a:ext cx="1851820" cy="2964437"/>
          </a:xfrm>
          <a:prstGeom prst="rect">
            <a:avLst/>
          </a:prstGeom>
        </p:spPr>
      </p:pic>
      <p:pic>
        <p:nvPicPr>
          <p:cNvPr id="8" name="Picture 7">
            <a:extLst>
              <a:ext uri="{FF2B5EF4-FFF2-40B4-BE49-F238E27FC236}">
                <a16:creationId xmlns:a16="http://schemas.microsoft.com/office/drawing/2014/main" id="{2859A539-4054-4D97-051D-1EB1DA266400}"/>
              </a:ext>
            </a:extLst>
          </p:cNvPr>
          <p:cNvPicPr>
            <a:picLocks noChangeAspect="1"/>
          </p:cNvPicPr>
          <p:nvPr/>
        </p:nvPicPr>
        <p:blipFill>
          <a:blip r:embed="rId3"/>
          <a:stretch>
            <a:fillRect/>
          </a:stretch>
        </p:blipFill>
        <p:spPr>
          <a:xfrm>
            <a:off x="3094787" y="2164312"/>
            <a:ext cx="3422718" cy="3607204"/>
          </a:xfrm>
          <a:prstGeom prst="rect">
            <a:avLst/>
          </a:prstGeom>
        </p:spPr>
      </p:pic>
      <p:pic>
        <p:nvPicPr>
          <p:cNvPr id="14" name="Picture 13">
            <a:extLst>
              <a:ext uri="{FF2B5EF4-FFF2-40B4-BE49-F238E27FC236}">
                <a16:creationId xmlns:a16="http://schemas.microsoft.com/office/drawing/2014/main" id="{BBACCD38-A4E1-3414-B894-E033D250DB29}"/>
              </a:ext>
            </a:extLst>
          </p:cNvPr>
          <p:cNvPicPr>
            <a:picLocks noChangeAspect="1"/>
          </p:cNvPicPr>
          <p:nvPr/>
        </p:nvPicPr>
        <p:blipFill>
          <a:blip r:embed="rId4"/>
          <a:stretch>
            <a:fillRect/>
          </a:stretch>
        </p:blipFill>
        <p:spPr>
          <a:xfrm>
            <a:off x="6886412" y="2164312"/>
            <a:ext cx="5205036" cy="3284899"/>
          </a:xfrm>
          <a:prstGeom prst="rect">
            <a:avLst/>
          </a:prstGeom>
        </p:spPr>
      </p:pic>
    </p:spTree>
    <p:extLst>
      <p:ext uri="{BB962C8B-B14F-4D97-AF65-F5344CB8AC3E}">
        <p14:creationId xmlns:p14="http://schemas.microsoft.com/office/powerpoint/2010/main" val="240350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Cost Calculation</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3777418-8DD8-257E-0405-3CA295F26786}"/>
              </a:ext>
            </a:extLst>
          </p:cNvPr>
          <p:cNvPicPr>
            <a:picLocks noChangeAspect="1"/>
          </p:cNvPicPr>
          <p:nvPr/>
        </p:nvPicPr>
        <p:blipFill>
          <a:blip r:embed="rId2"/>
          <a:stretch>
            <a:fillRect/>
          </a:stretch>
        </p:blipFill>
        <p:spPr>
          <a:xfrm>
            <a:off x="1496769" y="1776381"/>
            <a:ext cx="8932139" cy="2864445"/>
          </a:xfrm>
          <a:prstGeom prst="rect">
            <a:avLst/>
          </a:prstGeom>
        </p:spPr>
      </p:pic>
    </p:spTree>
    <p:extLst>
      <p:ext uri="{BB962C8B-B14F-4D97-AF65-F5344CB8AC3E}">
        <p14:creationId xmlns:p14="http://schemas.microsoft.com/office/powerpoint/2010/main" val="1414417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2" name="tray"/>
          <p:cNvPicPr>
            <a:picLocks noChangeAspect="1"/>
          </p:cNvPicPr>
          <p:nvPr/>
        </p:nvPicPr>
        <p:blipFill rotWithShape="1">
          <a:blip r:embed="rId2">
            <a:alphaModFix amt="60000"/>
          </a:blip>
          <a:srcRect t="162" r="-2" b="-2"/>
          <a:stretch/>
        </p:blipFill>
        <p:spPr>
          <a:xfrm>
            <a:off x="-1" y="10"/>
            <a:ext cx="12192001" cy="6857990"/>
          </a:xfrm>
          <a:prstGeom prst="rect">
            <a:avLst/>
          </a:prstGeom>
        </p:spPr>
      </p:pic>
      <p:sp>
        <p:nvSpPr>
          <p:cNvPr id="4" name="header">
            <a:extLst>
              <a:ext uri="{FF2B5EF4-FFF2-40B4-BE49-F238E27FC236}">
                <a16:creationId xmlns:a16="http://schemas.microsoft.com/office/drawing/2014/main" id="{6B40903A-7067-17E1-4F22-81E6A4D728ED}"/>
              </a:ext>
            </a:extLst>
          </p:cNvPr>
          <p:cNvSpPr>
            <a:spLocks noGrp="1"/>
          </p:cNvSpPr>
          <p:nvPr>
            <p:ph type="title"/>
          </p:nvPr>
        </p:nvSpPr>
        <p:spPr>
          <a:xfrm>
            <a:off x="1196656" y="2786545"/>
            <a:ext cx="9795637" cy="1284910"/>
          </a:xfrm>
          <a:prstGeom prst="rect">
            <a:avLst/>
          </a:prstGeom>
        </p:spPr>
        <p:txBody>
          <a:bodyPr vert="horz" lIns="91440" tIns="45720" rIns="91440" bIns="45720" rtlCol="0" anchor="b" anchorCtr="0">
            <a:normAutofit fontScale="90000"/>
          </a:bodyPr>
          <a:lstStyle>
            <a:lvl1pPr algn="l">
              <a:defRPr sz="4800" b="0" i="0">
                <a:solidFill>
                  <a:schemeClr val="bg1"/>
                </a:solidFill>
                <a:latin typeface="PingFang SC Medium" panose="020B0400000000000000" pitchFamily="34" charset="-122"/>
                <a:ea typeface="PingFang SC Medium" panose="020B0400000000000000" pitchFamily="34" charset="-122"/>
                <a:cs typeface="Poppins SemiBold" panose="02000000000000000000" charset="0"/>
              </a:defRPr>
            </a:lvl1pPr>
          </a:lstStyle>
          <a:p>
            <a:pPr algn="ctr"/>
            <a:r>
              <a:rPr lang="en-US" sz="8800" dirty="0" err="1">
                <a:solidFill>
                  <a:srgbClr val="FFFFFF"/>
                </a:solidFill>
                <a:latin typeface="Moonscape Demo" pitchFamily="50" charset="0"/>
                <a:ea typeface="+mj-ea"/>
                <a:cs typeface="+mj-cs"/>
              </a:rPr>
              <a:t>Bedankt</a:t>
            </a:r>
            <a:r>
              <a:rPr lang="en-US" sz="8800" dirty="0">
                <a:solidFill>
                  <a:srgbClr val="FFFFFF"/>
                </a:solidFill>
                <a:latin typeface="Moonscape Demo" pitchFamily="50" charset="0"/>
                <a:ea typeface="+mj-ea"/>
                <a:cs typeface="+mj-cs"/>
              </a:rPr>
              <a:t> </a:t>
            </a:r>
            <a:r>
              <a:rPr lang="en-US" sz="8800" dirty="0" err="1">
                <a:solidFill>
                  <a:srgbClr val="FFFFFF"/>
                </a:solidFill>
                <a:latin typeface="Moonscape Demo" pitchFamily="50" charset="0"/>
                <a:ea typeface="+mj-ea"/>
                <a:cs typeface="+mj-cs"/>
              </a:rPr>
              <a:t>voor</a:t>
            </a:r>
            <a:r>
              <a:rPr lang="en-US" sz="8800" dirty="0">
                <a:solidFill>
                  <a:srgbClr val="FFFFFF"/>
                </a:solidFill>
                <a:latin typeface="Moonscape Demo" pitchFamily="50" charset="0"/>
                <a:ea typeface="+mj-ea"/>
                <a:cs typeface="+mj-cs"/>
              </a:rPr>
              <a:t> </a:t>
            </a:r>
            <a:r>
              <a:rPr lang="en-US" sz="8800" dirty="0" err="1">
                <a:solidFill>
                  <a:srgbClr val="FFFFFF"/>
                </a:solidFill>
                <a:latin typeface="Moonscape Demo" pitchFamily="50" charset="0"/>
                <a:ea typeface="+mj-ea"/>
                <a:cs typeface="+mj-cs"/>
              </a:rPr>
              <a:t>uw</a:t>
            </a:r>
            <a:r>
              <a:rPr lang="en-US" sz="8800" dirty="0">
                <a:solidFill>
                  <a:srgbClr val="FFFFFF"/>
                </a:solidFill>
                <a:latin typeface="Moonscape Demo" pitchFamily="50" charset="0"/>
                <a:ea typeface="+mj-ea"/>
                <a:cs typeface="+mj-cs"/>
              </a:rPr>
              <a:t> </a:t>
            </a:r>
            <a:r>
              <a:rPr lang="en-US" sz="8800" dirty="0" err="1">
                <a:solidFill>
                  <a:srgbClr val="FFFFFF"/>
                </a:solidFill>
                <a:latin typeface="Moonscape Demo" pitchFamily="50" charset="0"/>
                <a:ea typeface="+mj-ea"/>
                <a:cs typeface="+mj-cs"/>
              </a:rPr>
              <a:t>aandacht</a:t>
            </a:r>
            <a:endParaRPr lang="en-US" sz="8800" dirty="0">
              <a:solidFill>
                <a:srgbClr val="FFFFFF"/>
              </a:solidFill>
              <a:latin typeface="Moonscape Demo" pitchFamily="50" charset="0"/>
              <a:ea typeface="+mj-ea"/>
              <a:cs typeface="+mj-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header"/>
          <p:cNvSpPr>
            <a:spLocks noGrp="1"/>
          </p:cNvSpPr>
          <p:nvPr>
            <p:ph type="title"/>
          </p:nvPr>
        </p:nvSpPr>
        <p:spPr>
          <a:xfrm>
            <a:off x="6248399" y="432619"/>
            <a:ext cx="5105400" cy="860378"/>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5400" kern="1200" dirty="0">
                <a:solidFill>
                  <a:schemeClr val="tx1"/>
                </a:solidFill>
                <a:latin typeface="Moonscape Demo" pitchFamily="50" charset="0"/>
                <a:ea typeface="+mj-ea"/>
                <a:cs typeface="+mj-cs"/>
              </a:rPr>
              <a:t>Project scope</a:t>
            </a:r>
          </a:p>
        </p:txBody>
      </p:sp>
      <p:pic>
        <p:nvPicPr>
          <p:cNvPr id="2" name="background"/>
          <p:cNvPicPr>
            <a:picLocks noChangeAspect="1"/>
          </p:cNvPicPr>
          <p:nvPr/>
        </p:nvPicPr>
        <p:blipFill rotWithShape="1">
          <a:blip r:embed="rId2"/>
          <a:srcRect l="13213" r="4861"/>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6" name="Picture 5" descr="A large white building with many floors and many people">
            <a:extLst>
              <a:ext uri="{FF2B5EF4-FFF2-40B4-BE49-F238E27FC236}">
                <a16:creationId xmlns:a16="http://schemas.microsoft.com/office/drawing/2014/main" id="{01F124C6-0CA3-A291-7E0B-D7F2402F5D9B}"/>
              </a:ext>
            </a:extLst>
          </p:cNvPr>
          <p:cNvPicPr>
            <a:picLocks noChangeAspect="1"/>
          </p:cNvPicPr>
          <p:nvPr/>
        </p:nvPicPr>
        <p:blipFill rotWithShape="1">
          <a:blip r:embed="rId3"/>
          <a:srcRect r="3533" b="2"/>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9" name="body1"/>
          <p:cNvSpPr>
            <a:spLocks noGrp="1"/>
          </p:cNvSpPr>
          <p:nvPr>
            <p:ph sz="quarter" idx="10" hasCustomPrompt="1"/>
          </p:nvPr>
        </p:nvSpPr>
        <p:spPr>
          <a:xfrm>
            <a:off x="6248399" y="1580542"/>
            <a:ext cx="5105400" cy="860378"/>
          </a:xfrm>
          <a:prstGeom prst="rect">
            <a:avLst/>
          </a:prstGeom>
        </p:spPr>
        <p:txBody>
          <a:bodyPr vert="horz" lIns="91440" tIns="45720" rIns="91440" bIns="45720" rtlCol="0" anchorCtr="0">
            <a:normAutofit/>
          </a:bodyPr>
          <a:lstStyle>
            <a:lvl1pPr>
              <a:lnSpc>
                <a:spcPct val="100000"/>
              </a:lnSpc>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lnSpc>
                <a:spcPct val="100000"/>
              </a:lnSpc>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4" indent="0" fontAlgn="auto">
              <a:lnSpc>
                <a:spcPct val="90000"/>
              </a:lnSpc>
              <a:spcBef>
                <a:spcPts val="0"/>
              </a:spcBef>
              <a:spcAft>
                <a:spcPts val="400"/>
              </a:spcAft>
              <a:buSzPct val="80000"/>
              <a:buNone/>
            </a:pPr>
            <a:r>
              <a:rPr lang="nl-NL" sz="2000" dirty="0" err="1">
                <a:solidFill>
                  <a:schemeClr val="tx1"/>
                </a:solidFill>
                <a:latin typeface="Raleway" panose="020B0003030101060003" pitchFamily="34" charset="0"/>
                <a:ea typeface="+mn-ea"/>
                <a:cs typeface="+mn-cs"/>
              </a:rPr>
              <a:t>To</a:t>
            </a:r>
            <a:r>
              <a:rPr lang="nl-NL" sz="2000" dirty="0">
                <a:solidFill>
                  <a:schemeClr val="tx1"/>
                </a:solidFill>
                <a:latin typeface="Raleway" panose="020B0003030101060003" pitchFamily="34" charset="0"/>
                <a:ea typeface="+mn-ea"/>
                <a:cs typeface="+mn-cs"/>
              </a:rPr>
              <a:t> </a:t>
            </a:r>
            <a:r>
              <a:rPr lang="nl-NL" sz="2000" dirty="0" err="1">
                <a:solidFill>
                  <a:schemeClr val="tx1"/>
                </a:solidFill>
                <a:latin typeface="Raleway" panose="020B0003030101060003" pitchFamily="34" charset="0"/>
                <a:ea typeface="+mn-ea"/>
                <a:cs typeface="+mn-cs"/>
              </a:rPr>
              <a:t>create</a:t>
            </a:r>
            <a:r>
              <a:rPr lang="nl-NL" sz="2000" dirty="0">
                <a:solidFill>
                  <a:schemeClr val="tx1"/>
                </a:solidFill>
                <a:latin typeface="Raleway" panose="020B0003030101060003" pitchFamily="34" charset="0"/>
                <a:ea typeface="+mn-ea"/>
                <a:cs typeface="+mn-cs"/>
              </a:rPr>
              <a:t> </a:t>
            </a:r>
            <a:r>
              <a:rPr lang="nl-NL" sz="2000" dirty="0" err="1">
                <a:solidFill>
                  <a:schemeClr val="tx1"/>
                </a:solidFill>
                <a:latin typeface="Raleway" panose="020B0003030101060003" pitchFamily="34" charset="0"/>
                <a:ea typeface="+mn-ea"/>
                <a:cs typeface="+mn-cs"/>
              </a:rPr>
              <a:t>an</a:t>
            </a:r>
            <a:r>
              <a:rPr lang="nl-NL" sz="2000" dirty="0">
                <a:solidFill>
                  <a:schemeClr val="tx1"/>
                </a:solidFill>
                <a:latin typeface="Raleway" panose="020B0003030101060003" pitchFamily="34" charset="0"/>
                <a:ea typeface="+mn-ea"/>
                <a:cs typeface="+mn-cs"/>
              </a:rPr>
              <a:t> e-commerce site </a:t>
            </a:r>
            <a:r>
              <a:rPr lang="nl-NL" sz="2000" dirty="0" err="1">
                <a:solidFill>
                  <a:schemeClr val="tx1"/>
                </a:solidFill>
                <a:latin typeface="Raleway" panose="020B0003030101060003" pitchFamily="34" charset="0"/>
                <a:ea typeface="+mn-ea"/>
                <a:cs typeface="+mn-cs"/>
              </a:rPr>
              <a:t>with</a:t>
            </a:r>
            <a:r>
              <a:rPr lang="nl-NL" sz="2000" dirty="0">
                <a:solidFill>
                  <a:schemeClr val="tx1"/>
                </a:solidFill>
                <a:latin typeface="Raleway" panose="020B0003030101060003" pitchFamily="34" charset="0"/>
                <a:ea typeface="+mn-ea"/>
                <a:cs typeface="+mn-cs"/>
              </a:rPr>
              <a:t> </a:t>
            </a:r>
            <a:r>
              <a:rPr lang="nl-NL" sz="2000" dirty="0" err="1">
                <a:solidFill>
                  <a:schemeClr val="tx1"/>
                </a:solidFill>
                <a:latin typeface="Raleway" panose="020B0003030101060003" pitchFamily="34" charset="0"/>
                <a:ea typeface="+mn-ea"/>
                <a:cs typeface="+mn-cs"/>
              </a:rPr>
              <a:t>the</a:t>
            </a:r>
            <a:r>
              <a:rPr lang="nl-NL" sz="2000" dirty="0">
                <a:solidFill>
                  <a:schemeClr val="tx1"/>
                </a:solidFill>
                <a:latin typeface="Raleway" panose="020B0003030101060003" pitchFamily="34" charset="0"/>
                <a:ea typeface="+mn-ea"/>
                <a:cs typeface="+mn-cs"/>
              </a:rPr>
              <a:t> </a:t>
            </a:r>
            <a:r>
              <a:rPr lang="nl-NL" sz="2000" dirty="0" err="1">
                <a:solidFill>
                  <a:schemeClr val="tx1"/>
                </a:solidFill>
                <a:latin typeface="Raleway" panose="020B0003030101060003" pitchFamily="34" charset="0"/>
                <a:ea typeface="+mn-ea"/>
                <a:cs typeface="+mn-cs"/>
              </a:rPr>
              <a:t>knowledge</a:t>
            </a:r>
            <a:r>
              <a:rPr lang="nl-NL" sz="2000" dirty="0">
                <a:solidFill>
                  <a:schemeClr val="tx1"/>
                </a:solidFill>
                <a:latin typeface="Raleway" panose="020B0003030101060003" pitchFamily="34" charset="0"/>
                <a:ea typeface="+mn-ea"/>
                <a:cs typeface="+mn-cs"/>
              </a:rPr>
              <a:t> </a:t>
            </a:r>
            <a:r>
              <a:rPr lang="nl-NL" sz="2000" dirty="0" err="1">
                <a:solidFill>
                  <a:schemeClr val="tx1"/>
                </a:solidFill>
                <a:latin typeface="Raleway" panose="020B0003030101060003" pitchFamily="34" charset="0"/>
                <a:ea typeface="+mn-ea"/>
                <a:cs typeface="+mn-cs"/>
              </a:rPr>
              <a:t>aquired</a:t>
            </a:r>
            <a:r>
              <a:rPr lang="nl-NL" sz="2000" dirty="0">
                <a:solidFill>
                  <a:schemeClr val="tx1"/>
                </a:solidFill>
                <a:latin typeface="Raleway" panose="020B0003030101060003" pitchFamily="34" charset="0"/>
                <a:ea typeface="+mn-ea"/>
                <a:cs typeface="+mn-cs"/>
              </a:rPr>
              <a:t> </a:t>
            </a:r>
            <a:r>
              <a:rPr lang="nl-NL" sz="2000" dirty="0" err="1">
                <a:solidFill>
                  <a:schemeClr val="tx1"/>
                </a:solidFill>
                <a:latin typeface="Raleway" panose="020B0003030101060003" pitchFamily="34" charset="0"/>
                <a:ea typeface="+mn-ea"/>
                <a:cs typeface="+mn-cs"/>
              </a:rPr>
              <a:t>during</a:t>
            </a:r>
            <a:r>
              <a:rPr lang="nl-NL" sz="2000" dirty="0">
                <a:solidFill>
                  <a:schemeClr val="tx1"/>
                </a:solidFill>
                <a:latin typeface="Raleway" panose="020B0003030101060003" pitchFamily="34" charset="0"/>
                <a:ea typeface="+mn-ea"/>
                <a:cs typeface="+mn-cs"/>
              </a:rPr>
              <a:t> </a:t>
            </a:r>
            <a:r>
              <a:rPr lang="nl-NL" sz="2000" dirty="0" err="1">
                <a:solidFill>
                  <a:schemeClr val="tx1"/>
                </a:solidFill>
                <a:latin typeface="Raleway" panose="020B0003030101060003" pitchFamily="34" charset="0"/>
                <a:ea typeface="+mn-ea"/>
                <a:cs typeface="+mn-cs"/>
              </a:rPr>
              <a:t>the</a:t>
            </a:r>
            <a:r>
              <a:rPr lang="nl-NL" sz="2000" dirty="0">
                <a:solidFill>
                  <a:schemeClr val="tx1"/>
                </a:solidFill>
                <a:latin typeface="Raleway" panose="020B0003030101060003" pitchFamily="34" charset="0"/>
                <a:ea typeface="+mn-ea"/>
                <a:cs typeface="+mn-cs"/>
              </a:rPr>
              <a:t> </a:t>
            </a:r>
            <a:r>
              <a:rPr lang="nl-NL" sz="2000" dirty="0" err="1">
                <a:solidFill>
                  <a:schemeClr val="tx1"/>
                </a:solidFill>
                <a:latin typeface="Raleway" panose="020B0003030101060003" pitchFamily="34" charset="0"/>
                <a:ea typeface="+mn-ea"/>
                <a:cs typeface="+mn-cs"/>
              </a:rPr>
              <a:t>year</a:t>
            </a:r>
            <a:r>
              <a:rPr lang="nl-NL" sz="2000" dirty="0">
                <a:solidFill>
                  <a:schemeClr val="tx1"/>
                </a:solidFill>
                <a:latin typeface="Raleway" panose="020B0003030101060003" pitchFamily="34" charset="0"/>
                <a:ea typeface="+mn-ea"/>
                <a:cs typeface="+mn-cs"/>
              </a:rPr>
              <a:t>.</a:t>
            </a:r>
            <a:endParaRPr lang="en-US" sz="2000" dirty="0">
              <a:solidFill>
                <a:schemeClr val="tx1"/>
              </a:solidFill>
              <a:latin typeface="Raleway" panose="020B0003030101060003" pitchFamily="34" charset="0"/>
              <a:ea typeface="+mn-ea"/>
              <a:cs typeface="+mn-cs"/>
            </a:endParaRPr>
          </a:p>
        </p:txBody>
      </p:sp>
      <p:sp>
        <p:nvSpPr>
          <p:cNvPr id="7" name="header">
            <a:extLst>
              <a:ext uri="{FF2B5EF4-FFF2-40B4-BE49-F238E27FC236}">
                <a16:creationId xmlns:a16="http://schemas.microsoft.com/office/drawing/2014/main" id="{B8E484FF-F46D-CDAA-CA60-4891B1B5F9A5}"/>
              </a:ext>
            </a:extLst>
          </p:cNvPr>
          <p:cNvSpPr txBox="1">
            <a:spLocks/>
          </p:cNvSpPr>
          <p:nvPr/>
        </p:nvSpPr>
        <p:spPr>
          <a:xfrm>
            <a:off x="6248399" y="2641159"/>
            <a:ext cx="5105400" cy="8603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en-US" sz="2800" b="0" i="0" kern="120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fr-BE" sz="5400" dirty="0" err="1">
                <a:solidFill>
                  <a:schemeClr val="tx1"/>
                </a:solidFill>
                <a:latin typeface="Moonscape Demo" pitchFamily="50" charset="0"/>
                <a:ea typeface="+mj-ea"/>
                <a:cs typeface="+mj-cs"/>
              </a:rPr>
              <a:t>Personal</a:t>
            </a:r>
            <a:r>
              <a:rPr lang="fr-BE" sz="5400" dirty="0">
                <a:solidFill>
                  <a:schemeClr val="tx1"/>
                </a:solidFill>
                <a:latin typeface="Moonscape Demo" pitchFamily="50" charset="0"/>
                <a:ea typeface="+mj-ea"/>
                <a:cs typeface="+mj-cs"/>
              </a:rPr>
              <a:t> goals</a:t>
            </a:r>
          </a:p>
        </p:txBody>
      </p:sp>
      <p:sp>
        <p:nvSpPr>
          <p:cNvPr id="8" name="body1">
            <a:extLst>
              <a:ext uri="{FF2B5EF4-FFF2-40B4-BE49-F238E27FC236}">
                <a16:creationId xmlns:a16="http://schemas.microsoft.com/office/drawing/2014/main" id="{C9C442B8-E4B5-898B-8DFA-1CF1D742F634}"/>
              </a:ext>
            </a:extLst>
          </p:cNvPr>
          <p:cNvSpPr txBox="1">
            <a:spLocks/>
          </p:cNvSpPr>
          <p:nvPr/>
        </p:nvSpPr>
        <p:spPr>
          <a:xfrm>
            <a:off x="6248399" y="3874229"/>
            <a:ext cx="5105400" cy="2015294"/>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Test and Strengthen my skills</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Publishable site</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Learn new packages while building the site</a:t>
            </a:r>
          </a:p>
          <a:p>
            <a:pPr marL="342900" lvl="4" indent="-342900">
              <a:lnSpc>
                <a:spcPct val="90000"/>
              </a:lnSpc>
              <a:spcBef>
                <a:spcPts val="0"/>
              </a:spcBef>
              <a:spcAft>
                <a:spcPts val="400"/>
              </a:spcAft>
              <a:buSzPct val="80000"/>
            </a:pPr>
            <a:endParaRPr lang="en-US" sz="2000" dirty="0">
              <a:solidFill>
                <a:schemeClr val="tx1"/>
              </a:solidFill>
              <a:latin typeface="Raleway" panose="020B0003030101060003" pitchFamily="34" charset="0"/>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Kanban</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body1">
            <a:extLst>
              <a:ext uri="{FF2B5EF4-FFF2-40B4-BE49-F238E27FC236}">
                <a16:creationId xmlns:a16="http://schemas.microsoft.com/office/drawing/2014/main" id="{8DD58653-26C2-76E4-A690-755F1E80D021}"/>
              </a:ext>
            </a:extLst>
          </p:cNvPr>
          <p:cNvSpPr txBox="1">
            <a:spLocks/>
          </p:cNvSpPr>
          <p:nvPr/>
        </p:nvSpPr>
        <p:spPr>
          <a:xfrm>
            <a:off x="531232" y="1191735"/>
            <a:ext cx="4491037" cy="2776179"/>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4" indent="0">
              <a:lnSpc>
                <a:spcPct val="90000"/>
              </a:lnSpc>
              <a:spcBef>
                <a:spcPts val="0"/>
              </a:spcBef>
              <a:spcAft>
                <a:spcPts val="400"/>
              </a:spcAft>
              <a:buSzPct val="80000"/>
              <a:buFont typeface="Arial" panose="020B0604020202090204" pitchFamily="34" charset="0"/>
              <a:buNone/>
            </a:pPr>
            <a:r>
              <a:rPr lang="en-US" sz="2000" dirty="0">
                <a:solidFill>
                  <a:schemeClr val="tx1"/>
                </a:solidFill>
                <a:latin typeface="Raleway" panose="020B0003030101060003" pitchFamily="34" charset="0"/>
                <a:ea typeface="+mn-ea"/>
                <a:cs typeface="+mn-cs"/>
              </a:rPr>
              <a:t>All the project planning was done using a kanban to plan what pages and functionalities needed to be added.</a:t>
            </a:r>
          </a:p>
        </p:txBody>
      </p:sp>
      <p:pic>
        <p:nvPicPr>
          <p:cNvPr id="7" name="Picture 6">
            <a:extLst>
              <a:ext uri="{FF2B5EF4-FFF2-40B4-BE49-F238E27FC236}">
                <a16:creationId xmlns:a16="http://schemas.microsoft.com/office/drawing/2014/main" id="{14CCEBC3-0127-9AD3-53CA-32198711FA1F}"/>
              </a:ext>
            </a:extLst>
          </p:cNvPr>
          <p:cNvPicPr>
            <a:picLocks noChangeAspect="1"/>
          </p:cNvPicPr>
          <p:nvPr/>
        </p:nvPicPr>
        <p:blipFill>
          <a:blip r:embed="rId2"/>
          <a:stretch>
            <a:fillRect/>
          </a:stretch>
        </p:blipFill>
        <p:spPr>
          <a:xfrm>
            <a:off x="2705530" y="2116463"/>
            <a:ext cx="8928405" cy="4608615"/>
          </a:xfrm>
          <a:prstGeom prst="rect">
            <a:avLst/>
          </a:prstGeom>
        </p:spPr>
      </p:pic>
    </p:spTree>
    <p:extLst>
      <p:ext uri="{BB962C8B-B14F-4D97-AF65-F5344CB8AC3E}">
        <p14:creationId xmlns:p14="http://schemas.microsoft.com/office/powerpoint/2010/main" val="54689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Layout and Pages</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body1">
            <a:extLst>
              <a:ext uri="{FF2B5EF4-FFF2-40B4-BE49-F238E27FC236}">
                <a16:creationId xmlns:a16="http://schemas.microsoft.com/office/drawing/2014/main" id="{D12C5449-9936-9BAE-D17B-313101620C2F}"/>
              </a:ext>
            </a:extLst>
          </p:cNvPr>
          <p:cNvSpPr>
            <a:spLocks noGrp="1"/>
          </p:cNvSpPr>
          <p:nvPr>
            <p:ph sz="quarter" idx="10"/>
          </p:nvPr>
        </p:nvSpPr>
        <p:spPr>
          <a:xfrm>
            <a:off x="531813" y="1225550"/>
            <a:ext cx="4491037" cy="2776179"/>
          </a:xfrm>
          <a:prstGeom prst="rect">
            <a:avLst/>
          </a:prstGeom>
        </p:spPr>
        <p:txBody>
          <a:bodyPr vert="horz" lIns="91440" tIns="45720" rIns="91440" bIns="45720" rtlCol="0" anchorCtr="0">
            <a:normAutofit lnSpcReduction="10000"/>
          </a:bodyPr>
          <a:lstStyle>
            <a:lvl1pPr>
              <a:lnSpc>
                <a:spcPct val="100000"/>
              </a:lnSpc>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lnSpc>
                <a:spcPct val="100000"/>
              </a:lnSpc>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4" indent="0" fontAlgn="auto">
              <a:lnSpc>
                <a:spcPct val="90000"/>
              </a:lnSpc>
              <a:spcBef>
                <a:spcPts val="0"/>
              </a:spcBef>
              <a:spcAft>
                <a:spcPts val="400"/>
              </a:spcAft>
              <a:buSzPct val="80000"/>
              <a:buNone/>
            </a:pPr>
            <a:r>
              <a:rPr lang="en-US" sz="2000" b="1" dirty="0">
                <a:solidFill>
                  <a:schemeClr val="tx1"/>
                </a:solidFill>
                <a:latin typeface="Raleway" panose="020B0003030101060003" pitchFamily="34" charset="0"/>
                <a:ea typeface="+mn-ea"/>
                <a:cs typeface="+mn-cs"/>
              </a:rPr>
              <a:t>Frontend:</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Homepage</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Categories</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Products</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Detail Page Products</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Cart and Checkout</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My Orders</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Orders Detail</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User Profile</a:t>
            </a:r>
          </a:p>
        </p:txBody>
      </p:sp>
      <p:sp>
        <p:nvSpPr>
          <p:cNvPr id="4" name="body1">
            <a:extLst>
              <a:ext uri="{FF2B5EF4-FFF2-40B4-BE49-F238E27FC236}">
                <a16:creationId xmlns:a16="http://schemas.microsoft.com/office/drawing/2014/main" id="{8DD58653-26C2-76E4-A690-755F1E80D021}"/>
              </a:ext>
            </a:extLst>
          </p:cNvPr>
          <p:cNvSpPr txBox="1">
            <a:spLocks/>
          </p:cNvSpPr>
          <p:nvPr/>
        </p:nvSpPr>
        <p:spPr>
          <a:xfrm>
            <a:off x="531813" y="4001729"/>
            <a:ext cx="4491037" cy="2776179"/>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4" indent="0">
              <a:lnSpc>
                <a:spcPct val="90000"/>
              </a:lnSpc>
              <a:spcBef>
                <a:spcPts val="0"/>
              </a:spcBef>
              <a:spcAft>
                <a:spcPts val="400"/>
              </a:spcAft>
              <a:buSzPct val="80000"/>
              <a:buFont typeface="Arial" panose="020B0604020202090204" pitchFamily="34" charset="0"/>
              <a:buNone/>
            </a:pPr>
            <a:r>
              <a:rPr lang="en-US" sz="2000" b="1" dirty="0">
                <a:solidFill>
                  <a:schemeClr val="tx1"/>
                </a:solidFill>
                <a:latin typeface="Raleway" panose="020B0003030101060003" pitchFamily="34" charset="0"/>
                <a:ea typeface="+mn-ea"/>
                <a:cs typeface="+mn-cs"/>
              </a:rPr>
              <a:t>Backend:</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Dashboard</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Users</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Brands</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Categories</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Products</a:t>
            </a:r>
          </a:p>
          <a:p>
            <a:pPr marL="342900" lvl="4" indent="-342900">
              <a:lnSpc>
                <a:spcPct val="90000"/>
              </a:lnSpc>
              <a:spcBef>
                <a:spcPts val="0"/>
              </a:spcBef>
              <a:spcAft>
                <a:spcPts val="400"/>
              </a:spcAft>
              <a:buSzPct val="80000"/>
            </a:pPr>
            <a:r>
              <a:rPr lang="en-US" sz="2000" dirty="0">
                <a:solidFill>
                  <a:schemeClr val="tx1"/>
                </a:solidFill>
                <a:latin typeface="Raleway" panose="020B0003030101060003" pitchFamily="34" charset="0"/>
                <a:ea typeface="+mn-ea"/>
                <a:cs typeface="+mn-cs"/>
              </a:rPr>
              <a:t>Orders</a:t>
            </a:r>
          </a:p>
        </p:txBody>
      </p:sp>
      <p:pic>
        <p:nvPicPr>
          <p:cNvPr id="7" name="Picture 6" descr="A screenshot of a computer&#10;&#10;Description automatically generated">
            <a:extLst>
              <a:ext uri="{FF2B5EF4-FFF2-40B4-BE49-F238E27FC236}">
                <a16:creationId xmlns:a16="http://schemas.microsoft.com/office/drawing/2014/main" id="{B4A5B95D-FBC9-BE42-D703-F7C4A8C96FCA}"/>
              </a:ext>
            </a:extLst>
          </p:cNvPr>
          <p:cNvPicPr>
            <a:picLocks noChangeAspect="1"/>
          </p:cNvPicPr>
          <p:nvPr/>
        </p:nvPicPr>
        <p:blipFill>
          <a:blip r:embed="rId2"/>
          <a:stretch>
            <a:fillRect/>
          </a:stretch>
        </p:blipFill>
        <p:spPr>
          <a:xfrm>
            <a:off x="4411777" y="566270"/>
            <a:ext cx="7248410" cy="305476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E410EA4-F679-C664-BDBC-63C7DD9DAA2F}"/>
              </a:ext>
            </a:extLst>
          </p:cNvPr>
          <p:cNvPicPr>
            <a:picLocks noChangeAspect="1"/>
          </p:cNvPicPr>
          <p:nvPr/>
        </p:nvPicPr>
        <p:blipFill>
          <a:blip r:embed="rId3"/>
          <a:stretch>
            <a:fillRect/>
          </a:stretch>
        </p:blipFill>
        <p:spPr>
          <a:xfrm>
            <a:off x="4604600" y="3246379"/>
            <a:ext cx="6862763" cy="322173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Database</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screenshot of a computer">
            <a:extLst>
              <a:ext uri="{FF2B5EF4-FFF2-40B4-BE49-F238E27FC236}">
                <a16:creationId xmlns:a16="http://schemas.microsoft.com/office/drawing/2014/main" id="{2EE51434-1B1C-52F0-4ABB-654F5C5285BF}"/>
              </a:ext>
            </a:extLst>
          </p:cNvPr>
          <p:cNvPicPr>
            <a:picLocks noChangeAspect="1"/>
          </p:cNvPicPr>
          <p:nvPr/>
        </p:nvPicPr>
        <p:blipFill>
          <a:blip r:embed="rId2"/>
          <a:stretch>
            <a:fillRect/>
          </a:stretch>
        </p:blipFill>
        <p:spPr>
          <a:xfrm>
            <a:off x="1209368" y="1432355"/>
            <a:ext cx="9320980" cy="5111012"/>
          </a:xfrm>
          <a:prstGeom prst="rect">
            <a:avLst/>
          </a:prstGeom>
        </p:spPr>
      </p:pic>
    </p:spTree>
    <p:extLst>
      <p:ext uri="{BB962C8B-B14F-4D97-AF65-F5344CB8AC3E}">
        <p14:creationId xmlns:p14="http://schemas.microsoft.com/office/powerpoint/2010/main" val="2072363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Database Tables</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screenshot of a computer&#10;&#10;Description automatically generated">
            <a:extLst>
              <a:ext uri="{FF2B5EF4-FFF2-40B4-BE49-F238E27FC236}">
                <a16:creationId xmlns:a16="http://schemas.microsoft.com/office/drawing/2014/main" id="{3E07A437-84EA-F8FA-C78D-C107BB88565F}"/>
              </a:ext>
            </a:extLst>
          </p:cNvPr>
          <p:cNvPicPr>
            <a:picLocks noChangeAspect="1"/>
          </p:cNvPicPr>
          <p:nvPr/>
        </p:nvPicPr>
        <p:blipFill>
          <a:blip r:embed="rId2"/>
          <a:stretch>
            <a:fillRect/>
          </a:stretch>
        </p:blipFill>
        <p:spPr>
          <a:xfrm>
            <a:off x="535606" y="2230251"/>
            <a:ext cx="4886380" cy="239749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774B7CC-E9C2-7B48-D68E-EBE87121F22B}"/>
              </a:ext>
            </a:extLst>
          </p:cNvPr>
          <p:cNvPicPr>
            <a:picLocks noChangeAspect="1"/>
          </p:cNvPicPr>
          <p:nvPr/>
        </p:nvPicPr>
        <p:blipFill>
          <a:blip r:embed="rId3"/>
          <a:stretch>
            <a:fillRect/>
          </a:stretch>
        </p:blipFill>
        <p:spPr>
          <a:xfrm>
            <a:off x="5825482" y="1594138"/>
            <a:ext cx="5922577" cy="4873173"/>
          </a:xfrm>
          <a:prstGeom prst="rect">
            <a:avLst/>
          </a:prstGeom>
        </p:spPr>
      </p:pic>
      <p:sp>
        <p:nvSpPr>
          <p:cNvPr id="7" name="body1">
            <a:extLst>
              <a:ext uri="{FF2B5EF4-FFF2-40B4-BE49-F238E27FC236}">
                <a16:creationId xmlns:a16="http://schemas.microsoft.com/office/drawing/2014/main" id="{D9AD94BE-D3FB-3E74-45EE-CB6A9C87C930}"/>
              </a:ext>
            </a:extLst>
          </p:cNvPr>
          <p:cNvSpPr txBox="1">
            <a:spLocks/>
          </p:cNvSpPr>
          <p:nvPr/>
        </p:nvSpPr>
        <p:spPr>
          <a:xfrm>
            <a:off x="526858" y="1612966"/>
            <a:ext cx="4491037" cy="617285"/>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4" indent="0">
              <a:lnSpc>
                <a:spcPct val="90000"/>
              </a:lnSpc>
              <a:spcBef>
                <a:spcPts val="0"/>
              </a:spcBef>
              <a:spcAft>
                <a:spcPts val="400"/>
              </a:spcAft>
              <a:buSzPct val="80000"/>
              <a:buFont typeface="Arial" panose="020B0604020202090204" pitchFamily="34" charset="0"/>
              <a:buNone/>
            </a:pPr>
            <a:r>
              <a:rPr lang="en-US" sz="2000" dirty="0">
                <a:solidFill>
                  <a:schemeClr val="tx1"/>
                </a:solidFill>
                <a:latin typeface="Raleway" panose="020B0003030101060003" pitchFamily="34" charset="0"/>
                <a:ea typeface="+mn-ea"/>
                <a:cs typeface="+mn-cs"/>
              </a:rPr>
              <a:t>Users:</a:t>
            </a:r>
          </a:p>
        </p:txBody>
      </p:sp>
      <p:sp>
        <p:nvSpPr>
          <p:cNvPr id="8" name="body1">
            <a:extLst>
              <a:ext uri="{FF2B5EF4-FFF2-40B4-BE49-F238E27FC236}">
                <a16:creationId xmlns:a16="http://schemas.microsoft.com/office/drawing/2014/main" id="{B1BEAD80-B413-F3A8-6671-92EA9FA2CD5E}"/>
              </a:ext>
            </a:extLst>
          </p:cNvPr>
          <p:cNvSpPr txBox="1">
            <a:spLocks/>
          </p:cNvSpPr>
          <p:nvPr/>
        </p:nvSpPr>
        <p:spPr>
          <a:xfrm>
            <a:off x="5825482" y="899053"/>
            <a:ext cx="4491037" cy="617285"/>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4" indent="0">
              <a:lnSpc>
                <a:spcPct val="90000"/>
              </a:lnSpc>
              <a:spcBef>
                <a:spcPts val="0"/>
              </a:spcBef>
              <a:spcAft>
                <a:spcPts val="400"/>
              </a:spcAft>
              <a:buSzPct val="80000"/>
              <a:buFont typeface="Arial" panose="020B0604020202090204" pitchFamily="34" charset="0"/>
              <a:buNone/>
            </a:pPr>
            <a:r>
              <a:rPr lang="en-US" sz="2000" dirty="0">
                <a:solidFill>
                  <a:schemeClr val="tx1"/>
                </a:solidFill>
                <a:latin typeface="Raleway" panose="020B0003030101060003" pitchFamily="34" charset="0"/>
                <a:ea typeface="+mn-ea"/>
                <a:cs typeface="+mn-cs"/>
              </a:rPr>
              <a:t>Products:</a:t>
            </a:r>
          </a:p>
        </p:txBody>
      </p:sp>
    </p:spTree>
    <p:extLst>
      <p:ext uri="{BB962C8B-B14F-4D97-AF65-F5344CB8AC3E}">
        <p14:creationId xmlns:p14="http://schemas.microsoft.com/office/powerpoint/2010/main" val="232875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Database Tables</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body1">
            <a:extLst>
              <a:ext uri="{FF2B5EF4-FFF2-40B4-BE49-F238E27FC236}">
                <a16:creationId xmlns:a16="http://schemas.microsoft.com/office/drawing/2014/main" id="{D9AD94BE-D3FB-3E74-45EE-CB6A9C87C930}"/>
              </a:ext>
            </a:extLst>
          </p:cNvPr>
          <p:cNvSpPr txBox="1">
            <a:spLocks/>
          </p:cNvSpPr>
          <p:nvPr/>
        </p:nvSpPr>
        <p:spPr>
          <a:xfrm>
            <a:off x="532016" y="1134227"/>
            <a:ext cx="4491037" cy="617285"/>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4" indent="0">
              <a:lnSpc>
                <a:spcPct val="90000"/>
              </a:lnSpc>
              <a:spcBef>
                <a:spcPts val="0"/>
              </a:spcBef>
              <a:spcAft>
                <a:spcPts val="400"/>
              </a:spcAft>
              <a:buSzPct val="80000"/>
              <a:buFont typeface="Arial" panose="020B0604020202090204" pitchFamily="34" charset="0"/>
              <a:buNone/>
            </a:pPr>
            <a:r>
              <a:rPr lang="en-US" sz="2000" dirty="0">
                <a:solidFill>
                  <a:schemeClr val="tx1"/>
                </a:solidFill>
                <a:latin typeface="Raleway" panose="020B0003030101060003" pitchFamily="34" charset="0"/>
                <a:ea typeface="+mn-ea"/>
                <a:cs typeface="+mn-cs"/>
              </a:rPr>
              <a:t>Users:</a:t>
            </a:r>
          </a:p>
        </p:txBody>
      </p:sp>
      <p:sp>
        <p:nvSpPr>
          <p:cNvPr id="8" name="body1">
            <a:extLst>
              <a:ext uri="{FF2B5EF4-FFF2-40B4-BE49-F238E27FC236}">
                <a16:creationId xmlns:a16="http://schemas.microsoft.com/office/drawing/2014/main" id="{B1BEAD80-B413-F3A8-6671-92EA9FA2CD5E}"/>
              </a:ext>
            </a:extLst>
          </p:cNvPr>
          <p:cNvSpPr txBox="1">
            <a:spLocks/>
          </p:cNvSpPr>
          <p:nvPr/>
        </p:nvSpPr>
        <p:spPr>
          <a:xfrm>
            <a:off x="6263149" y="1134227"/>
            <a:ext cx="4491037" cy="617285"/>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4" indent="0">
              <a:lnSpc>
                <a:spcPct val="90000"/>
              </a:lnSpc>
              <a:spcBef>
                <a:spcPts val="0"/>
              </a:spcBef>
              <a:spcAft>
                <a:spcPts val="400"/>
              </a:spcAft>
              <a:buSzPct val="80000"/>
              <a:buFont typeface="Arial" panose="020B0604020202090204" pitchFamily="34" charset="0"/>
              <a:buNone/>
            </a:pPr>
            <a:r>
              <a:rPr lang="en-US" sz="2000" dirty="0">
                <a:solidFill>
                  <a:schemeClr val="tx1"/>
                </a:solidFill>
                <a:latin typeface="Raleway" panose="020B0003030101060003" pitchFamily="34" charset="0"/>
                <a:ea typeface="+mn-ea"/>
                <a:cs typeface="+mn-cs"/>
              </a:rPr>
              <a:t>Products:</a:t>
            </a:r>
          </a:p>
        </p:txBody>
      </p:sp>
      <p:pic>
        <p:nvPicPr>
          <p:cNvPr id="4" name="Picture 3" descr="A screenshot of a computer&#10;&#10;Description automatically generated">
            <a:extLst>
              <a:ext uri="{FF2B5EF4-FFF2-40B4-BE49-F238E27FC236}">
                <a16:creationId xmlns:a16="http://schemas.microsoft.com/office/drawing/2014/main" id="{D53928B9-3A43-F366-94CB-F601BE357195}"/>
              </a:ext>
            </a:extLst>
          </p:cNvPr>
          <p:cNvPicPr>
            <a:picLocks noChangeAspect="1"/>
          </p:cNvPicPr>
          <p:nvPr/>
        </p:nvPicPr>
        <p:blipFill>
          <a:blip r:embed="rId2"/>
          <a:stretch>
            <a:fillRect/>
          </a:stretch>
        </p:blipFill>
        <p:spPr>
          <a:xfrm>
            <a:off x="531232" y="1751512"/>
            <a:ext cx="5522545" cy="254098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DB230D5-1443-5EDC-DF35-B2DC121E5CF6}"/>
              </a:ext>
            </a:extLst>
          </p:cNvPr>
          <p:cNvPicPr>
            <a:picLocks noChangeAspect="1"/>
          </p:cNvPicPr>
          <p:nvPr/>
        </p:nvPicPr>
        <p:blipFill>
          <a:blip r:embed="rId3"/>
          <a:stretch>
            <a:fillRect/>
          </a:stretch>
        </p:blipFill>
        <p:spPr>
          <a:xfrm>
            <a:off x="6263149" y="1751512"/>
            <a:ext cx="5704040" cy="2540986"/>
          </a:xfrm>
          <a:prstGeom prst="rect">
            <a:avLst/>
          </a:prstGeom>
        </p:spPr>
      </p:pic>
    </p:spTree>
    <p:extLst>
      <p:ext uri="{BB962C8B-B14F-4D97-AF65-F5344CB8AC3E}">
        <p14:creationId xmlns:p14="http://schemas.microsoft.com/office/powerpoint/2010/main" val="2875725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531232" y="314633"/>
            <a:ext cx="4491821" cy="617284"/>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3200" dirty="0">
                <a:solidFill>
                  <a:schemeClr val="tx1"/>
                </a:solidFill>
                <a:latin typeface="+mj-lt"/>
                <a:ea typeface="+mj-ea"/>
                <a:cs typeface="+mj-cs"/>
              </a:rPr>
              <a:t>Database Tables</a:t>
            </a:r>
          </a:p>
        </p:txBody>
      </p:sp>
      <p:grpSp>
        <p:nvGrpSpPr>
          <p:cNvPr id="43" name="Group 42">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40" name="Rectangle 3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body1">
            <a:extLst>
              <a:ext uri="{FF2B5EF4-FFF2-40B4-BE49-F238E27FC236}">
                <a16:creationId xmlns:a16="http://schemas.microsoft.com/office/drawing/2014/main" id="{D9AD94BE-D3FB-3E74-45EE-CB6A9C87C930}"/>
              </a:ext>
            </a:extLst>
          </p:cNvPr>
          <p:cNvSpPr txBox="1">
            <a:spLocks/>
          </p:cNvSpPr>
          <p:nvPr/>
        </p:nvSpPr>
        <p:spPr>
          <a:xfrm>
            <a:off x="532016" y="1134227"/>
            <a:ext cx="4491037" cy="617285"/>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4" indent="0">
              <a:lnSpc>
                <a:spcPct val="90000"/>
              </a:lnSpc>
              <a:spcBef>
                <a:spcPts val="0"/>
              </a:spcBef>
              <a:spcAft>
                <a:spcPts val="400"/>
              </a:spcAft>
              <a:buSzPct val="80000"/>
              <a:buFont typeface="Arial" panose="020B0604020202090204" pitchFamily="34" charset="0"/>
              <a:buNone/>
            </a:pPr>
            <a:r>
              <a:rPr lang="en-US" sz="2000" dirty="0">
                <a:solidFill>
                  <a:schemeClr val="tx1"/>
                </a:solidFill>
                <a:latin typeface="Raleway" panose="020B0003030101060003" pitchFamily="34" charset="0"/>
                <a:ea typeface="+mn-ea"/>
                <a:cs typeface="+mn-cs"/>
              </a:rPr>
              <a:t>Address:</a:t>
            </a:r>
          </a:p>
        </p:txBody>
      </p:sp>
      <p:sp>
        <p:nvSpPr>
          <p:cNvPr id="8" name="body1">
            <a:extLst>
              <a:ext uri="{FF2B5EF4-FFF2-40B4-BE49-F238E27FC236}">
                <a16:creationId xmlns:a16="http://schemas.microsoft.com/office/drawing/2014/main" id="{B1BEAD80-B413-F3A8-6671-92EA9FA2CD5E}"/>
              </a:ext>
            </a:extLst>
          </p:cNvPr>
          <p:cNvSpPr txBox="1">
            <a:spLocks/>
          </p:cNvSpPr>
          <p:nvPr/>
        </p:nvSpPr>
        <p:spPr>
          <a:xfrm>
            <a:off x="6096000" y="516942"/>
            <a:ext cx="4491037" cy="617285"/>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4" indent="0">
              <a:lnSpc>
                <a:spcPct val="90000"/>
              </a:lnSpc>
              <a:spcBef>
                <a:spcPts val="0"/>
              </a:spcBef>
              <a:spcAft>
                <a:spcPts val="400"/>
              </a:spcAft>
              <a:buSzPct val="80000"/>
              <a:buFont typeface="Arial" panose="020B0604020202090204" pitchFamily="34" charset="0"/>
              <a:buNone/>
            </a:pPr>
            <a:r>
              <a:rPr lang="en-US" sz="2000" dirty="0">
                <a:solidFill>
                  <a:schemeClr val="tx1"/>
                </a:solidFill>
                <a:latin typeface="Raleway" panose="020B0003030101060003" pitchFamily="34" charset="0"/>
                <a:ea typeface="+mn-ea"/>
                <a:cs typeface="+mn-cs"/>
              </a:rPr>
              <a:t>Orders:</a:t>
            </a:r>
          </a:p>
        </p:txBody>
      </p:sp>
      <p:pic>
        <p:nvPicPr>
          <p:cNvPr id="3" name="Picture 2" descr="A screenshot of a computer&#10;&#10;Description automatically generated">
            <a:extLst>
              <a:ext uri="{FF2B5EF4-FFF2-40B4-BE49-F238E27FC236}">
                <a16:creationId xmlns:a16="http://schemas.microsoft.com/office/drawing/2014/main" id="{182F19EE-8349-55FD-131F-2032BA49BF54}"/>
              </a:ext>
            </a:extLst>
          </p:cNvPr>
          <p:cNvPicPr>
            <a:picLocks noChangeAspect="1"/>
          </p:cNvPicPr>
          <p:nvPr/>
        </p:nvPicPr>
        <p:blipFill>
          <a:blip r:embed="rId2"/>
          <a:stretch>
            <a:fillRect/>
          </a:stretch>
        </p:blipFill>
        <p:spPr>
          <a:xfrm>
            <a:off x="531232" y="1595768"/>
            <a:ext cx="4202541" cy="254393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D997601-409D-2AD3-A784-3198E8D8772B}"/>
              </a:ext>
            </a:extLst>
          </p:cNvPr>
          <p:cNvPicPr>
            <a:picLocks noChangeAspect="1"/>
          </p:cNvPicPr>
          <p:nvPr/>
        </p:nvPicPr>
        <p:blipFill>
          <a:blip r:embed="rId3"/>
          <a:stretch>
            <a:fillRect/>
          </a:stretch>
        </p:blipFill>
        <p:spPr>
          <a:xfrm>
            <a:off x="6096000" y="931917"/>
            <a:ext cx="5617922" cy="3073558"/>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03166AD8-BBB3-9EA3-BBB4-963045B0E8E6}"/>
              </a:ext>
            </a:extLst>
          </p:cNvPr>
          <p:cNvPicPr>
            <a:picLocks noChangeAspect="1"/>
          </p:cNvPicPr>
          <p:nvPr/>
        </p:nvPicPr>
        <p:blipFill>
          <a:blip r:embed="rId4"/>
          <a:stretch>
            <a:fillRect/>
          </a:stretch>
        </p:blipFill>
        <p:spPr>
          <a:xfrm>
            <a:off x="6096000" y="4254391"/>
            <a:ext cx="4574643" cy="2488924"/>
          </a:xfrm>
          <a:prstGeom prst="rect">
            <a:avLst/>
          </a:prstGeom>
        </p:spPr>
      </p:pic>
      <p:sp>
        <p:nvSpPr>
          <p:cNvPr id="14" name="body1">
            <a:extLst>
              <a:ext uri="{FF2B5EF4-FFF2-40B4-BE49-F238E27FC236}">
                <a16:creationId xmlns:a16="http://schemas.microsoft.com/office/drawing/2014/main" id="{1DFD94AB-5369-35DD-44BA-914664D4E327}"/>
              </a:ext>
            </a:extLst>
          </p:cNvPr>
          <p:cNvSpPr txBox="1">
            <a:spLocks/>
          </p:cNvSpPr>
          <p:nvPr/>
        </p:nvSpPr>
        <p:spPr>
          <a:xfrm>
            <a:off x="4280255" y="5364793"/>
            <a:ext cx="1815745" cy="617285"/>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4" indent="0">
              <a:lnSpc>
                <a:spcPct val="90000"/>
              </a:lnSpc>
              <a:spcBef>
                <a:spcPts val="0"/>
              </a:spcBef>
              <a:spcAft>
                <a:spcPts val="400"/>
              </a:spcAft>
              <a:buSzPct val="80000"/>
              <a:buFont typeface="Arial" panose="020B0604020202090204" pitchFamily="34" charset="0"/>
              <a:buNone/>
            </a:pPr>
            <a:r>
              <a:rPr lang="en-US" sz="2000" dirty="0">
                <a:solidFill>
                  <a:schemeClr val="tx1"/>
                </a:solidFill>
                <a:latin typeface="Raleway" panose="020B0003030101060003" pitchFamily="34" charset="0"/>
                <a:ea typeface="+mn-ea"/>
                <a:cs typeface="+mn-cs"/>
              </a:rPr>
              <a:t>Order Items:</a:t>
            </a:r>
          </a:p>
        </p:txBody>
      </p:sp>
    </p:spTree>
    <p:extLst>
      <p:ext uri="{BB962C8B-B14F-4D97-AF65-F5344CB8AC3E}">
        <p14:creationId xmlns:p14="http://schemas.microsoft.com/office/powerpoint/2010/main" val="749794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D3F8298B-D963-EE10-42F9-917514AE4CF8}"/>
              </a:ext>
            </a:extLst>
          </p:cNvPr>
          <p:cNvPicPr>
            <a:picLocks noChangeAspect="1"/>
          </p:cNvPicPr>
          <p:nvPr/>
        </p:nvPicPr>
        <p:blipFill rotWithShape="1">
          <a:blip r:embed="rId2"/>
          <a:srcRect b="9166"/>
          <a:stretch/>
        </p:blipFill>
        <p:spPr>
          <a:xfrm>
            <a:off x="4267201" y="10"/>
            <a:ext cx="7924800" cy="3383270"/>
          </a:xfrm>
          <a:prstGeom prst="rect">
            <a:avLst/>
          </a:prstGeom>
        </p:spPr>
      </p:pic>
      <p:pic>
        <p:nvPicPr>
          <p:cNvPr id="4" name="Picture 3" descr="A screenshot of a website&#10;&#10;Description automatically generated">
            <a:extLst>
              <a:ext uri="{FF2B5EF4-FFF2-40B4-BE49-F238E27FC236}">
                <a16:creationId xmlns:a16="http://schemas.microsoft.com/office/drawing/2014/main" id="{98E6C92B-0476-C5DF-BD78-A80E4FABB76A}"/>
              </a:ext>
            </a:extLst>
          </p:cNvPr>
          <p:cNvPicPr>
            <a:picLocks noChangeAspect="1"/>
          </p:cNvPicPr>
          <p:nvPr/>
        </p:nvPicPr>
        <p:blipFill rotWithShape="1">
          <a:blip r:embed="rId3"/>
          <a:srcRect t="17079" r="2" b="2"/>
          <a:stretch/>
        </p:blipFill>
        <p:spPr>
          <a:xfrm>
            <a:off x="4650916" y="3474720"/>
            <a:ext cx="7555832" cy="3383280"/>
          </a:xfrm>
          <a:prstGeom prst="rect">
            <a:avLst/>
          </a:prstGeom>
        </p:spPr>
      </p:pic>
      <p:sp useBgFill="1">
        <p:nvSpPr>
          <p:cNvPr id="58" name="Freeform: Shape 57">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header">
            <a:extLst>
              <a:ext uri="{FF2B5EF4-FFF2-40B4-BE49-F238E27FC236}">
                <a16:creationId xmlns:a16="http://schemas.microsoft.com/office/drawing/2014/main" id="{0BDD9868-EE62-3F91-B556-33D074153522}"/>
              </a:ext>
            </a:extLst>
          </p:cNvPr>
          <p:cNvSpPr>
            <a:spLocks noGrp="1"/>
          </p:cNvSpPr>
          <p:nvPr>
            <p:ph type="title"/>
          </p:nvPr>
        </p:nvSpPr>
        <p:spPr>
          <a:xfrm>
            <a:off x="658216" y="383458"/>
            <a:ext cx="3992700" cy="711210"/>
          </a:xfrm>
          <a:prstGeom prst="rect">
            <a:avLst/>
          </a:prstGeom>
        </p:spPr>
        <p:txBody>
          <a:bodyPr vert="horz" lIns="91440" tIns="45720" rIns="91440" bIns="45720" rtlCol="0" anchor="b">
            <a:normAutofit/>
          </a:bodyPr>
          <a:lstStyle>
            <a:lvl1pPr>
              <a:defRPr lang="en-US" sz="2800" b="0" i="0" dirty="0">
                <a:solidFill>
                  <a:schemeClr val="bg1"/>
                </a:solidFill>
                <a:latin typeface="PingFang SC Medium" panose="020B0400000000000000" pitchFamily="34" charset="-122"/>
                <a:ea typeface="PingFang SC Medium" panose="020B0400000000000000" pitchFamily="34" charset="-122"/>
                <a:cs typeface="Poppins Medium" panose="00000A00000000000000" charset="0"/>
              </a:defRPr>
            </a:lvl1pPr>
          </a:lstStyle>
          <a:p>
            <a:r>
              <a:rPr lang="en-US" sz="4400" kern="1200" dirty="0">
                <a:solidFill>
                  <a:schemeClr val="tx1"/>
                </a:solidFill>
                <a:latin typeface="+mj-lt"/>
                <a:ea typeface="+mj-ea"/>
                <a:cs typeface="+mj-cs"/>
              </a:rPr>
              <a:t>Backend</a:t>
            </a:r>
          </a:p>
        </p:txBody>
      </p:sp>
      <p:sp>
        <p:nvSpPr>
          <p:cNvPr id="11" name="body1">
            <a:extLst>
              <a:ext uri="{FF2B5EF4-FFF2-40B4-BE49-F238E27FC236}">
                <a16:creationId xmlns:a16="http://schemas.microsoft.com/office/drawing/2014/main" id="{88344593-016D-C0EA-7AF5-EA093F6A22DF}"/>
              </a:ext>
            </a:extLst>
          </p:cNvPr>
          <p:cNvSpPr txBox="1">
            <a:spLocks/>
          </p:cNvSpPr>
          <p:nvPr/>
        </p:nvSpPr>
        <p:spPr>
          <a:xfrm>
            <a:off x="658216" y="1307170"/>
            <a:ext cx="3864623" cy="5005139"/>
          </a:xfrm>
          <a:prstGeom prst="rect">
            <a:avLst/>
          </a:prstGeom>
        </p:spPr>
        <p:txBody>
          <a:bodyPr vert="horz" lIns="91440" tIns="45720" rIns="91440" bIns="45720" rtlCol="0" anchorCtr="0">
            <a:normAutofit/>
          </a:bodyPr>
          <a:lstStyle>
            <a:lvl1pPr marL="228600" indent="-228600" algn="l" defTabSz="914400" rtl="0" eaLnBrk="1" latinLnBrk="0" hangingPunct="1">
              <a:lnSpc>
                <a:spcPct val="100000"/>
              </a:lnSpc>
              <a:spcBef>
                <a:spcPts val="1000"/>
              </a:spcBef>
              <a:buFont typeface="Arial" panose="020B0604020202090204" pitchFamily="34" charset="0"/>
              <a:buChar char="•"/>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90204" pitchFamily="34" charset="0"/>
              <a:buChar char="•"/>
              <a:defRPr lang="en-US" sz="1400" b="0" i="0" kern="120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lvl="4" indent="0">
              <a:lnSpc>
                <a:spcPct val="90000"/>
              </a:lnSpc>
              <a:spcBef>
                <a:spcPts val="0"/>
              </a:spcBef>
              <a:spcAft>
                <a:spcPts val="400"/>
              </a:spcAft>
              <a:buSzPct val="80000"/>
              <a:buFont typeface="Arial" panose="020B0604020202090204" pitchFamily="34" charset="0"/>
              <a:buNone/>
            </a:pPr>
            <a:r>
              <a:rPr lang="en-US" sz="2000" dirty="0">
                <a:solidFill>
                  <a:schemeClr val="tx1"/>
                </a:solidFill>
                <a:latin typeface="Raleway" panose="020B0003030101060003" pitchFamily="34" charset="0"/>
                <a:ea typeface="+mn-ea"/>
                <a:cs typeface="+mn-cs"/>
              </a:rPr>
              <a:t>The backend was built with a new package called Filament.</a:t>
            </a:r>
            <a:br>
              <a:rPr lang="en-US" sz="2000" dirty="0">
                <a:solidFill>
                  <a:schemeClr val="tx1"/>
                </a:solidFill>
                <a:latin typeface="Raleway" panose="020B0003030101060003" pitchFamily="34" charset="0"/>
                <a:ea typeface="+mn-ea"/>
                <a:cs typeface="+mn-cs"/>
              </a:rPr>
            </a:br>
            <a:r>
              <a:rPr lang="en-US" sz="2000" dirty="0">
                <a:solidFill>
                  <a:schemeClr val="tx1"/>
                </a:solidFill>
                <a:latin typeface="Raleway" panose="020B0003030101060003" pitchFamily="34" charset="0"/>
                <a:ea typeface="+mn-ea"/>
                <a:cs typeface="+mn-cs"/>
              </a:rPr>
              <a:t>This is built on top of PHP and it allows you to build your backend much faster and flexibly then with basic PHP.</a:t>
            </a:r>
          </a:p>
          <a:p>
            <a:pPr marL="0" lvl="4" indent="0">
              <a:lnSpc>
                <a:spcPct val="90000"/>
              </a:lnSpc>
              <a:spcBef>
                <a:spcPts val="0"/>
              </a:spcBef>
              <a:spcAft>
                <a:spcPts val="400"/>
              </a:spcAft>
              <a:buSzPct val="80000"/>
              <a:buFont typeface="Arial" panose="020B0604020202090204" pitchFamily="34" charset="0"/>
              <a:buNone/>
            </a:pPr>
            <a:endParaRPr lang="en-US" sz="2000" dirty="0">
              <a:solidFill>
                <a:schemeClr val="tx1"/>
              </a:solidFill>
              <a:latin typeface="Raleway" panose="020B0003030101060003" pitchFamily="34" charset="0"/>
              <a:ea typeface="+mn-ea"/>
              <a:cs typeface="+mn-cs"/>
            </a:endParaRPr>
          </a:p>
          <a:p>
            <a:pPr marL="0" lvl="4" indent="0">
              <a:lnSpc>
                <a:spcPct val="90000"/>
              </a:lnSpc>
              <a:spcBef>
                <a:spcPts val="0"/>
              </a:spcBef>
              <a:spcAft>
                <a:spcPts val="400"/>
              </a:spcAft>
              <a:buSzPct val="80000"/>
              <a:buFont typeface="Arial" panose="020B0604020202090204" pitchFamily="34" charset="0"/>
              <a:buNone/>
            </a:pPr>
            <a:r>
              <a:rPr lang="en-US" sz="2000" dirty="0">
                <a:solidFill>
                  <a:schemeClr val="tx1"/>
                </a:solidFill>
                <a:latin typeface="Raleway" panose="020B0003030101060003" pitchFamily="34" charset="0"/>
                <a:ea typeface="+mn-ea"/>
                <a:cs typeface="+mn-cs"/>
              </a:rPr>
              <a:t>It works by providing a set of pre-built components that make it easy to create and manage admin panels, dashboards and forms for whatever Laravel application you are building.</a:t>
            </a:r>
            <a:br>
              <a:rPr lang="en-US" sz="2000" dirty="0">
                <a:solidFill>
                  <a:schemeClr val="tx1"/>
                </a:solidFill>
                <a:latin typeface="Raleway" panose="020B0003030101060003" pitchFamily="34" charset="0"/>
                <a:ea typeface="+mn-ea"/>
                <a:cs typeface="+mn-cs"/>
              </a:rPr>
            </a:br>
            <a:br>
              <a:rPr lang="en-US" sz="2000" dirty="0">
                <a:solidFill>
                  <a:schemeClr val="tx1"/>
                </a:solidFill>
                <a:latin typeface="Raleway" panose="020B0003030101060003" pitchFamily="34" charset="0"/>
                <a:ea typeface="+mn-ea"/>
                <a:cs typeface="+mn-cs"/>
              </a:rPr>
            </a:br>
            <a:endParaRPr lang="en-US" sz="2000" dirty="0">
              <a:solidFill>
                <a:schemeClr val="tx1"/>
              </a:solidFill>
              <a:latin typeface="Raleway" panose="020B0003030101060003" pitchFamily="34" charset="0"/>
              <a:ea typeface="+mn-ea"/>
              <a:cs typeface="+mn-cs"/>
            </a:endParaRPr>
          </a:p>
        </p:txBody>
      </p:sp>
    </p:spTree>
    <p:extLst>
      <p:ext uri="{BB962C8B-B14F-4D97-AF65-F5344CB8AC3E}">
        <p14:creationId xmlns:p14="http://schemas.microsoft.com/office/powerpoint/2010/main" val="1881154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3173</TotalTime>
  <Words>303</Words>
  <Application>Microsoft Office PowerPoint</Application>
  <PresentationFormat>Widescreen</PresentationFormat>
  <Paragraphs>53</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Moonscape Demo</vt:lpstr>
      <vt:lpstr>PingFang SC</vt:lpstr>
      <vt:lpstr>PingFang SC Medium</vt:lpstr>
      <vt:lpstr>Poppins Light</vt:lpstr>
      <vt:lpstr>Raleway</vt:lpstr>
      <vt:lpstr>Office 主题​​</vt:lpstr>
      <vt:lpstr>Romanian BookLink</vt:lpstr>
      <vt:lpstr>Project scope</vt:lpstr>
      <vt:lpstr>Kanban</vt:lpstr>
      <vt:lpstr>Layout and Pages</vt:lpstr>
      <vt:lpstr>Database</vt:lpstr>
      <vt:lpstr>Database Tables</vt:lpstr>
      <vt:lpstr>Database Tables</vt:lpstr>
      <vt:lpstr>Database Tables</vt:lpstr>
      <vt:lpstr>Backend</vt:lpstr>
      <vt:lpstr>Backend Users</vt:lpstr>
      <vt:lpstr>Backend Products</vt:lpstr>
      <vt:lpstr>Backend Categories</vt:lpstr>
      <vt:lpstr>Backend Publishers</vt:lpstr>
      <vt:lpstr>Backend Orders</vt:lpstr>
      <vt:lpstr>Checkout</vt:lpstr>
      <vt:lpstr>Cost Calculation</vt:lpstr>
      <vt:lpstr>Bedankt voor uw aandacht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SkinnyFish</dc:creator>
  <cp:lastModifiedBy>Natanael Apreutesei</cp:lastModifiedBy>
  <cp:revision>233</cp:revision>
  <dcterms:created xsi:type="dcterms:W3CDTF">2024-03-05T07:39:52Z</dcterms:created>
  <dcterms:modified xsi:type="dcterms:W3CDTF">2024-06-27T12:52:43Z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770E71067441358E47EB6E655BDFB657_43</vt:lpwstr>
  </property>
</Properties>
</file>